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887117"/>
            <a:ext cx="10363200" cy="610820"/>
          </a:xfrm>
        </p:spPr>
        <p:txBody>
          <a:bodyPr/>
          <a:lstStyle>
            <a:lvl1pPr algn="ctr">
              <a:defRPr lang="en-US" sz="225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2" y="4399020"/>
            <a:ext cx="10363199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135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6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7C51A50-E3CA-41D0-A1D8-E72767CA1E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772BF-15E2-48F3-95D4-774E8AE667A3}" type="datetime1">
              <a:rPr lang="en-US" smtClean="0"/>
              <a:t>12/26/2021</a:t>
            </a:fld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72F8056-3E26-408D-97FB-1CC888034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55BC70E-887A-48A8-80BE-A09FBB9660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We Off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3">
            <a:extLst>
              <a:ext uri="{FF2B5EF4-FFF2-40B4-BE49-F238E27FC236}">
                <a16:creationId xmlns:a16="http://schemas.microsoft.com/office/drawing/2014/main" id="{0065E6AD-939F-4C78-9843-A79DDD6F4790}"/>
              </a:ext>
            </a:extLst>
          </p:cNvPr>
          <p:cNvSpPr>
            <a:spLocks/>
          </p:cNvSpPr>
          <p:nvPr/>
        </p:nvSpPr>
        <p:spPr bwMode="auto">
          <a:xfrm>
            <a:off x="6769838" y="-3644"/>
            <a:ext cx="5433588" cy="6865288"/>
          </a:xfrm>
          <a:custGeom>
            <a:avLst/>
            <a:gdLst>
              <a:gd name="T0" fmla="*/ 3419 w 3419"/>
              <a:gd name="T1" fmla="*/ 0 h 4321"/>
              <a:gd name="T2" fmla="*/ 1095 w 3419"/>
              <a:gd name="T3" fmla="*/ 0 h 4321"/>
              <a:gd name="T4" fmla="*/ 0 w 3419"/>
              <a:gd name="T5" fmla="*/ 4321 h 4321"/>
              <a:gd name="T6" fmla="*/ 3419 w 3419"/>
              <a:gd name="T7" fmla="*/ 4321 h 4321"/>
              <a:gd name="T8" fmla="*/ 3419 w 3419"/>
              <a:gd name="T9" fmla="*/ 0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9" h="4321">
                <a:moveTo>
                  <a:pt x="3419" y="0"/>
                </a:moveTo>
                <a:lnTo>
                  <a:pt x="1095" y="0"/>
                </a:lnTo>
                <a:lnTo>
                  <a:pt x="0" y="4321"/>
                </a:lnTo>
                <a:lnTo>
                  <a:pt x="3419" y="4321"/>
                </a:lnTo>
                <a:lnTo>
                  <a:pt x="3419" y="0"/>
                </a:lnTo>
                <a:close/>
              </a:path>
            </a:pathLst>
          </a:custGeom>
          <a:solidFill>
            <a:schemeClr val="accent4">
              <a:alpha val="2000"/>
            </a:schemeClr>
          </a:solidFill>
          <a:ln>
            <a:noFill/>
          </a:ln>
          <a:effectLst>
            <a:innerShdw dist="723900" dir="13500000">
              <a:prstClr val="black">
                <a:alpha val="30000"/>
              </a:prstClr>
            </a:innerShdw>
          </a:effec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21" name="Freeform 15">
            <a:extLst>
              <a:ext uri="{FF2B5EF4-FFF2-40B4-BE49-F238E27FC236}">
                <a16:creationId xmlns:a16="http://schemas.microsoft.com/office/drawing/2014/main" id="{0227C27F-2F8F-4D8F-9464-1CF1B3DB23A4}"/>
              </a:ext>
            </a:extLst>
          </p:cNvPr>
          <p:cNvSpPr>
            <a:spLocks/>
          </p:cNvSpPr>
          <p:nvPr/>
        </p:nvSpPr>
        <p:spPr bwMode="auto">
          <a:xfrm>
            <a:off x="4927916" y="-3644"/>
            <a:ext cx="7275508" cy="4971416"/>
          </a:xfrm>
          <a:custGeom>
            <a:avLst/>
            <a:gdLst>
              <a:gd name="T0" fmla="*/ 222 w 3114"/>
              <a:gd name="T1" fmla="*/ 1919 h 2133"/>
              <a:gd name="T2" fmla="*/ 694 w 3114"/>
              <a:gd name="T3" fmla="*/ 2082 h 2133"/>
              <a:gd name="T4" fmla="*/ 3114 w 3114"/>
              <a:gd name="T5" fmla="*/ 1593 h 2133"/>
              <a:gd name="T6" fmla="*/ 3114 w 3114"/>
              <a:gd name="T7" fmla="*/ 0 h 2133"/>
              <a:gd name="T8" fmla="*/ 488 w 3114"/>
              <a:gd name="T9" fmla="*/ 0 h 2133"/>
              <a:gd name="T10" fmla="*/ 122 w 3114"/>
              <a:gd name="T11" fmla="*/ 1326 h 2133"/>
              <a:gd name="T12" fmla="*/ 222 w 3114"/>
              <a:gd name="T13" fmla="*/ 1919 h 2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4" h="2133">
                <a:moveTo>
                  <a:pt x="222" y="1919"/>
                </a:moveTo>
                <a:cubicBezTo>
                  <a:pt x="443" y="2133"/>
                  <a:pt x="694" y="2082"/>
                  <a:pt x="694" y="2082"/>
                </a:cubicBezTo>
                <a:cubicBezTo>
                  <a:pt x="3114" y="1593"/>
                  <a:pt x="3114" y="1593"/>
                  <a:pt x="3114" y="1593"/>
                </a:cubicBezTo>
                <a:cubicBezTo>
                  <a:pt x="3114" y="0"/>
                  <a:pt x="3114" y="0"/>
                  <a:pt x="3114" y="0"/>
                </a:cubicBezTo>
                <a:cubicBezTo>
                  <a:pt x="488" y="0"/>
                  <a:pt x="488" y="0"/>
                  <a:pt x="488" y="0"/>
                </a:cubicBezTo>
                <a:cubicBezTo>
                  <a:pt x="122" y="1326"/>
                  <a:pt x="122" y="1326"/>
                  <a:pt x="122" y="1326"/>
                </a:cubicBezTo>
                <a:cubicBezTo>
                  <a:pt x="122" y="1326"/>
                  <a:pt x="0" y="1705"/>
                  <a:pt x="222" y="1919"/>
                </a:cubicBezTo>
                <a:close/>
              </a:path>
            </a:pathLst>
          </a:custGeom>
          <a:solidFill>
            <a:schemeClr val="accent3">
              <a:alpha val="2000"/>
            </a:schemeClr>
          </a:solidFill>
          <a:ln>
            <a:noFill/>
          </a:ln>
          <a:effectLst>
            <a:innerShdw dist="419100" dir="10800000">
              <a:prstClr val="black">
                <a:alpha val="30000"/>
              </a:prstClr>
            </a:innerShdw>
          </a:effec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5C4C5968-0472-4442-A858-BE9766DFDAEB}"/>
              </a:ext>
            </a:extLst>
          </p:cNvPr>
          <p:cNvSpPr>
            <a:spLocks noGrp="1"/>
          </p:cNvSpPr>
          <p:nvPr userDrawn="1">
            <p:ph type="pic" sz="quarter" idx="13"/>
          </p:nvPr>
        </p:nvSpPr>
        <p:spPr>
          <a:xfrm>
            <a:off x="1" y="7"/>
            <a:ext cx="12192000" cy="3284983"/>
          </a:xfrm>
          <a:custGeom>
            <a:avLst/>
            <a:gdLst>
              <a:gd name="connsiteX0" fmla="*/ 0 w 3240360"/>
              <a:gd name="connsiteY0" fmla="*/ 0 h 2952328"/>
              <a:gd name="connsiteX1" fmla="*/ 3240360 w 3240360"/>
              <a:gd name="connsiteY1" fmla="*/ 0 h 2952328"/>
              <a:gd name="connsiteX2" fmla="*/ 3240360 w 3240360"/>
              <a:gd name="connsiteY2" fmla="*/ 2952328 h 2952328"/>
              <a:gd name="connsiteX3" fmla="*/ 0 w 3240360"/>
              <a:gd name="connsiteY3" fmla="*/ 2952328 h 295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0360" h="2952328">
                <a:moveTo>
                  <a:pt x="0" y="0"/>
                </a:moveTo>
                <a:lnTo>
                  <a:pt x="3240360" y="0"/>
                </a:lnTo>
                <a:lnTo>
                  <a:pt x="3240360" y="2952328"/>
                </a:lnTo>
                <a:lnTo>
                  <a:pt x="0" y="295232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26" name="Date Placeholder 3">
            <a:extLst>
              <a:ext uri="{FF2B5EF4-FFF2-40B4-BE49-F238E27FC236}">
                <a16:creationId xmlns:a16="http://schemas.microsoft.com/office/drawing/2014/main" id="{ECA66715-0781-4AC8-ABD4-B1CCB57221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CC056-E95A-46FF-AE53-841FD7D982EB}" type="datetime1">
              <a:rPr lang="en-US" smtClean="0"/>
              <a:t>12/26/2021</a:t>
            </a:fld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0149DC71-71B7-44F7-BF51-D2DDB1D07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F55C2CBB-C53F-4224-B747-D691E5058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985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rvice We Off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3">
            <a:extLst>
              <a:ext uri="{FF2B5EF4-FFF2-40B4-BE49-F238E27FC236}">
                <a16:creationId xmlns:a16="http://schemas.microsoft.com/office/drawing/2014/main" id="{0065E6AD-939F-4C78-9843-A79DDD6F4790}"/>
              </a:ext>
            </a:extLst>
          </p:cNvPr>
          <p:cNvSpPr>
            <a:spLocks/>
          </p:cNvSpPr>
          <p:nvPr/>
        </p:nvSpPr>
        <p:spPr bwMode="auto">
          <a:xfrm>
            <a:off x="6769838" y="-3644"/>
            <a:ext cx="5433588" cy="6865288"/>
          </a:xfrm>
          <a:custGeom>
            <a:avLst/>
            <a:gdLst>
              <a:gd name="T0" fmla="*/ 3419 w 3419"/>
              <a:gd name="T1" fmla="*/ 0 h 4321"/>
              <a:gd name="T2" fmla="*/ 1095 w 3419"/>
              <a:gd name="T3" fmla="*/ 0 h 4321"/>
              <a:gd name="T4" fmla="*/ 0 w 3419"/>
              <a:gd name="T5" fmla="*/ 4321 h 4321"/>
              <a:gd name="T6" fmla="*/ 3419 w 3419"/>
              <a:gd name="T7" fmla="*/ 4321 h 4321"/>
              <a:gd name="T8" fmla="*/ 3419 w 3419"/>
              <a:gd name="T9" fmla="*/ 0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9" h="4321">
                <a:moveTo>
                  <a:pt x="3419" y="0"/>
                </a:moveTo>
                <a:lnTo>
                  <a:pt x="1095" y="0"/>
                </a:lnTo>
                <a:lnTo>
                  <a:pt x="0" y="4321"/>
                </a:lnTo>
                <a:lnTo>
                  <a:pt x="3419" y="4321"/>
                </a:lnTo>
                <a:lnTo>
                  <a:pt x="3419" y="0"/>
                </a:lnTo>
                <a:close/>
              </a:path>
            </a:pathLst>
          </a:custGeom>
          <a:solidFill>
            <a:schemeClr val="accent4">
              <a:alpha val="2000"/>
            </a:schemeClr>
          </a:solidFill>
          <a:ln>
            <a:noFill/>
          </a:ln>
          <a:effectLst>
            <a:innerShdw dist="723900" dir="13500000">
              <a:prstClr val="black">
                <a:alpha val="30000"/>
              </a:prstClr>
            </a:innerShdw>
          </a:effec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13275A3-06D1-4975-A2F5-9C415D82BD01}"/>
              </a:ext>
            </a:extLst>
          </p:cNvPr>
          <p:cNvGrpSpPr/>
          <p:nvPr userDrawn="1"/>
        </p:nvGrpSpPr>
        <p:grpSpPr>
          <a:xfrm>
            <a:off x="10526035" y="6253317"/>
            <a:ext cx="1056367" cy="604684"/>
            <a:chOff x="7588603" y="6253317"/>
            <a:chExt cx="1056092" cy="60468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0696C39-7897-4D97-B5A8-A341D5CD0F9F}"/>
                </a:ext>
              </a:extLst>
            </p:cNvPr>
            <p:cNvSpPr/>
            <p:nvPr userDrawn="1"/>
          </p:nvSpPr>
          <p:spPr>
            <a:xfrm>
              <a:off x="8114940" y="6253317"/>
              <a:ext cx="529755" cy="604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EE30AB8-B80A-4AB8-8F07-0E48A28C3D41}"/>
                </a:ext>
              </a:extLst>
            </p:cNvPr>
            <p:cNvSpPr/>
            <p:nvPr userDrawn="1"/>
          </p:nvSpPr>
          <p:spPr>
            <a:xfrm>
              <a:off x="7588603" y="6253317"/>
              <a:ext cx="529755" cy="6046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/>
            </a:p>
          </p:txBody>
        </p:sp>
      </p:grp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5C4C5968-0472-4442-A858-BE9766DFDAEB}"/>
              </a:ext>
            </a:extLst>
          </p:cNvPr>
          <p:cNvSpPr>
            <a:spLocks noGrp="1"/>
          </p:cNvSpPr>
          <p:nvPr userDrawn="1">
            <p:ph type="pic" sz="quarter" idx="13"/>
          </p:nvPr>
        </p:nvSpPr>
        <p:spPr>
          <a:xfrm>
            <a:off x="1" y="7"/>
            <a:ext cx="12192000" cy="3284983"/>
          </a:xfrm>
          <a:custGeom>
            <a:avLst/>
            <a:gdLst>
              <a:gd name="connsiteX0" fmla="*/ 0 w 3240360"/>
              <a:gd name="connsiteY0" fmla="*/ 0 h 2952328"/>
              <a:gd name="connsiteX1" fmla="*/ 3240360 w 3240360"/>
              <a:gd name="connsiteY1" fmla="*/ 0 h 2952328"/>
              <a:gd name="connsiteX2" fmla="*/ 3240360 w 3240360"/>
              <a:gd name="connsiteY2" fmla="*/ 2952328 h 2952328"/>
              <a:gd name="connsiteX3" fmla="*/ 0 w 3240360"/>
              <a:gd name="connsiteY3" fmla="*/ 2952328 h 295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0360" h="2952328">
                <a:moveTo>
                  <a:pt x="0" y="0"/>
                </a:moveTo>
                <a:lnTo>
                  <a:pt x="3240360" y="0"/>
                </a:lnTo>
                <a:lnTo>
                  <a:pt x="3240360" y="2952328"/>
                </a:lnTo>
                <a:lnTo>
                  <a:pt x="0" y="295232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26" name="Date Placeholder 3">
            <a:extLst>
              <a:ext uri="{FF2B5EF4-FFF2-40B4-BE49-F238E27FC236}">
                <a16:creationId xmlns:a16="http://schemas.microsoft.com/office/drawing/2014/main" id="{ECA66715-0781-4AC8-ABD4-B1CCB57221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56A22-7571-46CF-AD34-45F260C76E23}" type="datetime1">
              <a:rPr lang="en-US" smtClean="0"/>
              <a:t>12/26/2021</a:t>
            </a:fld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0149DC71-71B7-44F7-BF51-D2DDB1D07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F55C2CBB-C53F-4224-B747-D691E5058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77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-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3">
            <a:extLst>
              <a:ext uri="{FF2B5EF4-FFF2-40B4-BE49-F238E27FC236}">
                <a16:creationId xmlns:a16="http://schemas.microsoft.com/office/drawing/2014/main" id="{0065E6AD-939F-4C78-9843-A79DDD6F4790}"/>
              </a:ext>
            </a:extLst>
          </p:cNvPr>
          <p:cNvSpPr>
            <a:spLocks/>
          </p:cNvSpPr>
          <p:nvPr/>
        </p:nvSpPr>
        <p:spPr bwMode="auto">
          <a:xfrm>
            <a:off x="6769838" y="-3644"/>
            <a:ext cx="5433588" cy="6865288"/>
          </a:xfrm>
          <a:custGeom>
            <a:avLst/>
            <a:gdLst>
              <a:gd name="T0" fmla="*/ 3419 w 3419"/>
              <a:gd name="T1" fmla="*/ 0 h 4321"/>
              <a:gd name="T2" fmla="*/ 1095 w 3419"/>
              <a:gd name="T3" fmla="*/ 0 h 4321"/>
              <a:gd name="T4" fmla="*/ 0 w 3419"/>
              <a:gd name="T5" fmla="*/ 4321 h 4321"/>
              <a:gd name="T6" fmla="*/ 3419 w 3419"/>
              <a:gd name="T7" fmla="*/ 4321 h 4321"/>
              <a:gd name="T8" fmla="*/ 3419 w 3419"/>
              <a:gd name="T9" fmla="*/ 0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9" h="4321">
                <a:moveTo>
                  <a:pt x="3419" y="0"/>
                </a:moveTo>
                <a:lnTo>
                  <a:pt x="1095" y="0"/>
                </a:lnTo>
                <a:lnTo>
                  <a:pt x="0" y="4321"/>
                </a:lnTo>
                <a:lnTo>
                  <a:pt x="3419" y="4321"/>
                </a:lnTo>
                <a:lnTo>
                  <a:pt x="3419" y="0"/>
                </a:lnTo>
                <a:close/>
              </a:path>
            </a:pathLst>
          </a:custGeom>
          <a:solidFill>
            <a:schemeClr val="accent4">
              <a:alpha val="2000"/>
            </a:schemeClr>
          </a:solidFill>
          <a:ln>
            <a:noFill/>
          </a:ln>
          <a:effectLst>
            <a:innerShdw dist="723900" dir="13500000">
              <a:prstClr val="black">
                <a:alpha val="30000"/>
              </a:prstClr>
            </a:innerShdw>
          </a:effec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21" name="Freeform 15">
            <a:extLst>
              <a:ext uri="{FF2B5EF4-FFF2-40B4-BE49-F238E27FC236}">
                <a16:creationId xmlns:a16="http://schemas.microsoft.com/office/drawing/2014/main" id="{0227C27F-2F8F-4D8F-9464-1CF1B3DB23A4}"/>
              </a:ext>
            </a:extLst>
          </p:cNvPr>
          <p:cNvSpPr>
            <a:spLocks/>
          </p:cNvSpPr>
          <p:nvPr/>
        </p:nvSpPr>
        <p:spPr bwMode="auto">
          <a:xfrm>
            <a:off x="4927916" y="-3644"/>
            <a:ext cx="7275508" cy="4971416"/>
          </a:xfrm>
          <a:custGeom>
            <a:avLst/>
            <a:gdLst>
              <a:gd name="T0" fmla="*/ 222 w 3114"/>
              <a:gd name="T1" fmla="*/ 1919 h 2133"/>
              <a:gd name="T2" fmla="*/ 694 w 3114"/>
              <a:gd name="T3" fmla="*/ 2082 h 2133"/>
              <a:gd name="T4" fmla="*/ 3114 w 3114"/>
              <a:gd name="T5" fmla="*/ 1593 h 2133"/>
              <a:gd name="T6" fmla="*/ 3114 w 3114"/>
              <a:gd name="T7" fmla="*/ 0 h 2133"/>
              <a:gd name="T8" fmla="*/ 488 w 3114"/>
              <a:gd name="T9" fmla="*/ 0 h 2133"/>
              <a:gd name="T10" fmla="*/ 122 w 3114"/>
              <a:gd name="T11" fmla="*/ 1326 h 2133"/>
              <a:gd name="T12" fmla="*/ 222 w 3114"/>
              <a:gd name="T13" fmla="*/ 1919 h 2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4" h="2133">
                <a:moveTo>
                  <a:pt x="222" y="1919"/>
                </a:moveTo>
                <a:cubicBezTo>
                  <a:pt x="443" y="2133"/>
                  <a:pt x="694" y="2082"/>
                  <a:pt x="694" y="2082"/>
                </a:cubicBezTo>
                <a:cubicBezTo>
                  <a:pt x="3114" y="1593"/>
                  <a:pt x="3114" y="1593"/>
                  <a:pt x="3114" y="1593"/>
                </a:cubicBezTo>
                <a:cubicBezTo>
                  <a:pt x="3114" y="0"/>
                  <a:pt x="3114" y="0"/>
                  <a:pt x="3114" y="0"/>
                </a:cubicBezTo>
                <a:cubicBezTo>
                  <a:pt x="488" y="0"/>
                  <a:pt x="488" y="0"/>
                  <a:pt x="488" y="0"/>
                </a:cubicBezTo>
                <a:cubicBezTo>
                  <a:pt x="122" y="1326"/>
                  <a:pt x="122" y="1326"/>
                  <a:pt x="122" y="1326"/>
                </a:cubicBezTo>
                <a:cubicBezTo>
                  <a:pt x="122" y="1326"/>
                  <a:pt x="0" y="1705"/>
                  <a:pt x="222" y="1919"/>
                </a:cubicBezTo>
                <a:close/>
              </a:path>
            </a:pathLst>
          </a:custGeom>
          <a:solidFill>
            <a:schemeClr val="accent3">
              <a:alpha val="2000"/>
            </a:schemeClr>
          </a:solidFill>
          <a:ln>
            <a:noFill/>
          </a:ln>
          <a:effectLst>
            <a:innerShdw dist="419100" dir="10800000">
              <a:prstClr val="black">
                <a:alpha val="30000"/>
              </a:prstClr>
            </a:innerShdw>
          </a:effec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455323D-EBA3-4336-B0D2-0EDECBB8C0C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 flipH="1">
            <a:off x="6369153" y="1050084"/>
            <a:ext cx="5822848" cy="5807921"/>
          </a:xfrm>
          <a:custGeom>
            <a:avLst/>
            <a:gdLst>
              <a:gd name="connsiteX0" fmla="*/ 35584 w 5821331"/>
              <a:gd name="connsiteY0" fmla="*/ 0 h 5807921"/>
              <a:gd name="connsiteX1" fmla="*/ 5821331 w 5821331"/>
              <a:gd name="connsiteY1" fmla="*/ 5785747 h 5807921"/>
              <a:gd name="connsiteX2" fmla="*/ 5820771 w 5821331"/>
              <a:gd name="connsiteY2" fmla="*/ 5807921 h 5807921"/>
              <a:gd name="connsiteX3" fmla="*/ 0 w 5821331"/>
              <a:gd name="connsiteY3" fmla="*/ 5807921 h 5807921"/>
              <a:gd name="connsiteX4" fmla="*/ 0 w 5821331"/>
              <a:gd name="connsiteY4" fmla="*/ 899 h 5807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21331" h="5807921">
                <a:moveTo>
                  <a:pt x="35584" y="0"/>
                </a:moveTo>
                <a:cubicBezTo>
                  <a:pt x="3230963" y="0"/>
                  <a:pt x="5821331" y="2590368"/>
                  <a:pt x="5821331" y="5785747"/>
                </a:cubicBezTo>
                <a:lnTo>
                  <a:pt x="5820771" y="5807921"/>
                </a:lnTo>
                <a:lnTo>
                  <a:pt x="0" y="5807921"/>
                </a:lnTo>
                <a:lnTo>
                  <a:pt x="0" y="899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IN"/>
          </a:p>
        </p:txBody>
      </p:sp>
      <p:sp>
        <p:nvSpPr>
          <p:cNvPr id="26" name="Date Placeholder 3">
            <a:extLst>
              <a:ext uri="{FF2B5EF4-FFF2-40B4-BE49-F238E27FC236}">
                <a16:creationId xmlns:a16="http://schemas.microsoft.com/office/drawing/2014/main" id="{ECA66715-0781-4AC8-ABD4-B1CCB57221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CB8CA-C726-450F-BC4E-1EF970478D25}" type="datetime1">
              <a:rPr lang="en-US" smtClean="0"/>
              <a:t>12/26/2021</a:t>
            </a:fld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0149DC71-71B7-44F7-BF51-D2DDB1D07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F55C2CBB-C53F-4224-B747-D691E5058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136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-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3">
            <a:extLst>
              <a:ext uri="{FF2B5EF4-FFF2-40B4-BE49-F238E27FC236}">
                <a16:creationId xmlns:a16="http://schemas.microsoft.com/office/drawing/2014/main" id="{0065E6AD-939F-4C78-9843-A79DDD6F4790}"/>
              </a:ext>
            </a:extLst>
          </p:cNvPr>
          <p:cNvSpPr>
            <a:spLocks/>
          </p:cNvSpPr>
          <p:nvPr/>
        </p:nvSpPr>
        <p:spPr bwMode="auto">
          <a:xfrm>
            <a:off x="6769838" y="-3644"/>
            <a:ext cx="5433588" cy="6865288"/>
          </a:xfrm>
          <a:custGeom>
            <a:avLst/>
            <a:gdLst>
              <a:gd name="T0" fmla="*/ 3419 w 3419"/>
              <a:gd name="T1" fmla="*/ 0 h 4321"/>
              <a:gd name="T2" fmla="*/ 1095 w 3419"/>
              <a:gd name="T3" fmla="*/ 0 h 4321"/>
              <a:gd name="T4" fmla="*/ 0 w 3419"/>
              <a:gd name="T5" fmla="*/ 4321 h 4321"/>
              <a:gd name="T6" fmla="*/ 3419 w 3419"/>
              <a:gd name="T7" fmla="*/ 4321 h 4321"/>
              <a:gd name="T8" fmla="*/ 3419 w 3419"/>
              <a:gd name="T9" fmla="*/ 0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9" h="4321">
                <a:moveTo>
                  <a:pt x="3419" y="0"/>
                </a:moveTo>
                <a:lnTo>
                  <a:pt x="1095" y="0"/>
                </a:lnTo>
                <a:lnTo>
                  <a:pt x="0" y="4321"/>
                </a:lnTo>
                <a:lnTo>
                  <a:pt x="3419" y="4321"/>
                </a:lnTo>
                <a:lnTo>
                  <a:pt x="3419" y="0"/>
                </a:lnTo>
                <a:close/>
              </a:path>
            </a:pathLst>
          </a:custGeom>
          <a:solidFill>
            <a:schemeClr val="accent4">
              <a:alpha val="2000"/>
            </a:schemeClr>
          </a:solidFill>
          <a:ln>
            <a:noFill/>
          </a:ln>
          <a:effectLst>
            <a:innerShdw dist="723900" dir="13500000">
              <a:prstClr val="black">
                <a:alpha val="30000"/>
              </a:prstClr>
            </a:innerShdw>
          </a:effec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21" name="Freeform 15">
            <a:extLst>
              <a:ext uri="{FF2B5EF4-FFF2-40B4-BE49-F238E27FC236}">
                <a16:creationId xmlns:a16="http://schemas.microsoft.com/office/drawing/2014/main" id="{0227C27F-2F8F-4D8F-9464-1CF1B3DB23A4}"/>
              </a:ext>
            </a:extLst>
          </p:cNvPr>
          <p:cNvSpPr>
            <a:spLocks/>
          </p:cNvSpPr>
          <p:nvPr/>
        </p:nvSpPr>
        <p:spPr bwMode="auto">
          <a:xfrm>
            <a:off x="4927916" y="-3644"/>
            <a:ext cx="7275508" cy="4971416"/>
          </a:xfrm>
          <a:custGeom>
            <a:avLst/>
            <a:gdLst>
              <a:gd name="T0" fmla="*/ 222 w 3114"/>
              <a:gd name="T1" fmla="*/ 1919 h 2133"/>
              <a:gd name="T2" fmla="*/ 694 w 3114"/>
              <a:gd name="T3" fmla="*/ 2082 h 2133"/>
              <a:gd name="T4" fmla="*/ 3114 w 3114"/>
              <a:gd name="T5" fmla="*/ 1593 h 2133"/>
              <a:gd name="T6" fmla="*/ 3114 w 3114"/>
              <a:gd name="T7" fmla="*/ 0 h 2133"/>
              <a:gd name="T8" fmla="*/ 488 w 3114"/>
              <a:gd name="T9" fmla="*/ 0 h 2133"/>
              <a:gd name="T10" fmla="*/ 122 w 3114"/>
              <a:gd name="T11" fmla="*/ 1326 h 2133"/>
              <a:gd name="T12" fmla="*/ 222 w 3114"/>
              <a:gd name="T13" fmla="*/ 1919 h 2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4" h="2133">
                <a:moveTo>
                  <a:pt x="222" y="1919"/>
                </a:moveTo>
                <a:cubicBezTo>
                  <a:pt x="443" y="2133"/>
                  <a:pt x="694" y="2082"/>
                  <a:pt x="694" y="2082"/>
                </a:cubicBezTo>
                <a:cubicBezTo>
                  <a:pt x="3114" y="1593"/>
                  <a:pt x="3114" y="1593"/>
                  <a:pt x="3114" y="1593"/>
                </a:cubicBezTo>
                <a:cubicBezTo>
                  <a:pt x="3114" y="0"/>
                  <a:pt x="3114" y="0"/>
                  <a:pt x="3114" y="0"/>
                </a:cubicBezTo>
                <a:cubicBezTo>
                  <a:pt x="488" y="0"/>
                  <a:pt x="488" y="0"/>
                  <a:pt x="488" y="0"/>
                </a:cubicBezTo>
                <a:cubicBezTo>
                  <a:pt x="122" y="1326"/>
                  <a:pt x="122" y="1326"/>
                  <a:pt x="122" y="1326"/>
                </a:cubicBezTo>
                <a:cubicBezTo>
                  <a:pt x="122" y="1326"/>
                  <a:pt x="0" y="1705"/>
                  <a:pt x="222" y="1919"/>
                </a:cubicBezTo>
                <a:close/>
              </a:path>
            </a:pathLst>
          </a:custGeom>
          <a:solidFill>
            <a:schemeClr val="accent3">
              <a:alpha val="2000"/>
            </a:schemeClr>
          </a:solidFill>
          <a:ln>
            <a:noFill/>
          </a:ln>
          <a:effectLst>
            <a:innerShdw dist="419100" dir="10800000">
              <a:prstClr val="black">
                <a:alpha val="30000"/>
              </a:prstClr>
            </a:innerShdw>
          </a:effec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26" name="Date Placeholder 3">
            <a:extLst>
              <a:ext uri="{FF2B5EF4-FFF2-40B4-BE49-F238E27FC236}">
                <a16:creationId xmlns:a16="http://schemas.microsoft.com/office/drawing/2014/main" id="{ECA66715-0781-4AC8-ABD4-B1CCB57221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3D0E4-FA23-40B0-9FB2-B868107AE214}" type="datetime1">
              <a:rPr lang="en-US" smtClean="0"/>
              <a:t>12/26/2021</a:t>
            </a:fld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0149DC71-71B7-44F7-BF51-D2DDB1D07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F55C2CBB-C53F-4224-B747-D691E5058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F9287CEF-0039-4A06-952E-9C0524727A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98902" y="-16329"/>
            <a:ext cx="5809433" cy="5821331"/>
          </a:xfrm>
          <a:custGeom>
            <a:avLst/>
            <a:gdLst>
              <a:gd name="connsiteX0" fmla="*/ 899 w 5807921"/>
              <a:gd name="connsiteY0" fmla="*/ 0 h 5821331"/>
              <a:gd name="connsiteX1" fmla="*/ 5807921 w 5807921"/>
              <a:gd name="connsiteY1" fmla="*/ 0 h 5821331"/>
              <a:gd name="connsiteX2" fmla="*/ 5807921 w 5807921"/>
              <a:gd name="connsiteY2" fmla="*/ 5820771 h 5821331"/>
              <a:gd name="connsiteX3" fmla="*/ 5785747 w 5807921"/>
              <a:gd name="connsiteY3" fmla="*/ 5821331 h 5821331"/>
              <a:gd name="connsiteX4" fmla="*/ 0 w 5807921"/>
              <a:gd name="connsiteY4" fmla="*/ 35584 h 5821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07921" h="5821331">
                <a:moveTo>
                  <a:pt x="899" y="0"/>
                </a:moveTo>
                <a:lnTo>
                  <a:pt x="5807921" y="0"/>
                </a:lnTo>
                <a:lnTo>
                  <a:pt x="5807921" y="5820771"/>
                </a:lnTo>
                <a:lnTo>
                  <a:pt x="5785747" y="5821331"/>
                </a:lnTo>
                <a:cubicBezTo>
                  <a:pt x="2590368" y="5821331"/>
                  <a:pt x="0" y="3230963"/>
                  <a:pt x="0" y="35584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576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7607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-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3">
            <a:extLst>
              <a:ext uri="{FF2B5EF4-FFF2-40B4-BE49-F238E27FC236}">
                <a16:creationId xmlns:a16="http://schemas.microsoft.com/office/drawing/2014/main" id="{0065E6AD-939F-4C78-9843-A79DDD6F4790}"/>
              </a:ext>
            </a:extLst>
          </p:cNvPr>
          <p:cNvSpPr>
            <a:spLocks/>
          </p:cNvSpPr>
          <p:nvPr/>
        </p:nvSpPr>
        <p:spPr bwMode="auto">
          <a:xfrm>
            <a:off x="6769838" y="-3644"/>
            <a:ext cx="5433588" cy="6865288"/>
          </a:xfrm>
          <a:custGeom>
            <a:avLst/>
            <a:gdLst>
              <a:gd name="T0" fmla="*/ 3419 w 3419"/>
              <a:gd name="T1" fmla="*/ 0 h 4321"/>
              <a:gd name="T2" fmla="*/ 1095 w 3419"/>
              <a:gd name="T3" fmla="*/ 0 h 4321"/>
              <a:gd name="T4" fmla="*/ 0 w 3419"/>
              <a:gd name="T5" fmla="*/ 4321 h 4321"/>
              <a:gd name="T6" fmla="*/ 3419 w 3419"/>
              <a:gd name="T7" fmla="*/ 4321 h 4321"/>
              <a:gd name="T8" fmla="*/ 3419 w 3419"/>
              <a:gd name="T9" fmla="*/ 0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9" h="4321">
                <a:moveTo>
                  <a:pt x="3419" y="0"/>
                </a:moveTo>
                <a:lnTo>
                  <a:pt x="1095" y="0"/>
                </a:lnTo>
                <a:lnTo>
                  <a:pt x="0" y="4321"/>
                </a:lnTo>
                <a:lnTo>
                  <a:pt x="3419" y="4321"/>
                </a:lnTo>
                <a:lnTo>
                  <a:pt x="3419" y="0"/>
                </a:lnTo>
                <a:close/>
              </a:path>
            </a:pathLst>
          </a:custGeom>
          <a:solidFill>
            <a:schemeClr val="accent4">
              <a:alpha val="2000"/>
            </a:schemeClr>
          </a:solidFill>
          <a:ln>
            <a:noFill/>
          </a:ln>
          <a:effectLst>
            <a:innerShdw dist="723900" dir="13500000">
              <a:prstClr val="black">
                <a:alpha val="30000"/>
              </a:prstClr>
            </a:innerShdw>
          </a:effec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21" name="Freeform 15">
            <a:extLst>
              <a:ext uri="{FF2B5EF4-FFF2-40B4-BE49-F238E27FC236}">
                <a16:creationId xmlns:a16="http://schemas.microsoft.com/office/drawing/2014/main" id="{0227C27F-2F8F-4D8F-9464-1CF1B3DB23A4}"/>
              </a:ext>
            </a:extLst>
          </p:cNvPr>
          <p:cNvSpPr>
            <a:spLocks/>
          </p:cNvSpPr>
          <p:nvPr/>
        </p:nvSpPr>
        <p:spPr bwMode="auto">
          <a:xfrm>
            <a:off x="4927916" y="-3644"/>
            <a:ext cx="7275508" cy="4971416"/>
          </a:xfrm>
          <a:custGeom>
            <a:avLst/>
            <a:gdLst>
              <a:gd name="T0" fmla="*/ 222 w 3114"/>
              <a:gd name="T1" fmla="*/ 1919 h 2133"/>
              <a:gd name="T2" fmla="*/ 694 w 3114"/>
              <a:gd name="T3" fmla="*/ 2082 h 2133"/>
              <a:gd name="T4" fmla="*/ 3114 w 3114"/>
              <a:gd name="T5" fmla="*/ 1593 h 2133"/>
              <a:gd name="T6" fmla="*/ 3114 w 3114"/>
              <a:gd name="T7" fmla="*/ 0 h 2133"/>
              <a:gd name="T8" fmla="*/ 488 w 3114"/>
              <a:gd name="T9" fmla="*/ 0 h 2133"/>
              <a:gd name="T10" fmla="*/ 122 w 3114"/>
              <a:gd name="T11" fmla="*/ 1326 h 2133"/>
              <a:gd name="T12" fmla="*/ 222 w 3114"/>
              <a:gd name="T13" fmla="*/ 1919 h 2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4" h="2133">
                <a:moveTo>
                  <a:pt x="222" y="1919"/>
                </a:moveTo>
                <a:cubicBezTo>
                  <a:pt x="443" y="2133"/>
                  <a:pt x="694" y="2082"/>
                  <a:pt x="694" y="2082"/>
                </a:cubicBezTo>
                <a:cubicBezTo>
                  <a:pt x="3114" y="1593"/>
                  <a:pt x="3114" y="1593"/>
                  <a:pt x="3114" y="1593"/>
                </a:cubicBezTo>
                <a:cubicBezTo>
                  <a:pt x="3114" y="0"/>
                  <a:pt x="3114" y="0"/>
                  <a:pt x="3114" y="0"/>
                </a:cubicBezTo>
                <a:cubicBezTo>
                  <a:pt x="488" y="0"/>
                  <a:pt x="488" y="0"/>
                  <a:pt x="488" y="0"/>
                </a:cubicBezTo>
                <a:cubicBezTo>
                  <a:pt x="122" y="1326"/>
                  <a:pt x="122" y="1326"/>
                  <a:pt x="122" y="1326"/>
                </a:cubicBezTo>
                <a:cubicBezTo>
                  <a:pt x="122" y="1326"/>
                  <a:pt x="0" y="1705"/>
                  <a:pt x="222" y="1919"/>
                </a:cubicBezTo>
                <a:close/>
              </a:path>
            </a:pathLst>
          </a:custGeom>
          <a:solidFill>
            <a:schemeClr val="accent3">
              <a:alpha val="2000"/>
            </a:schemeClr>
          </a:solidFill>
          <a:ln>
            <a:noFill/>
          </a:ln>
          <a:effectLst>
            <a:innerShdw dist="419100" dir="10800000">
              <a:prstClr val="black">
                <a:alpha val="30000"/>
              </a:prstClr>
            </a:innerShdw>
          </a:effec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455323D-EBA3-4336-B0D2-0EDECBB8C0C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6707" y="1050084"/>
            <a:ext cx="5822848" cy="5807921"/>
          </a:xfrm>
          <a:custGeom>
            <a:avLst/>
            <a:gdLst>
              <a:gd name="connsiteX0" fmla="*/ 35584 w 5821331"/>
              <a:gd name="connsiteY0" fmla="*/ 0 h 5807921"/>
              <a:gd name="connsiteX1" fmla="*/ 5821331 w 5821331"/>
              <a:gd name="connsiteY1" fmla="*/ 5785747 h 5807921"/>
              <a:gd name="connsiteX2" fmla="*/ 5820771 w 5821331"/>
              <a:gd name="connsiteY2" fmla="*/ 5807921 h 5807921"/>
              <a:gd name="connsiteX3" fmla="*/ 0 w 5821331"/>
              <a:gd name="connsiteY3" fmla="*/ 5807921 h 5807921"/>
              <a:gd name="connsiteX4" fmla="*/ 0 w 5821331"/>
              <a:gd name="connsiteY4" fmla="*/ 899 h 5807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21331" h="5807921">
                <a:moveTo>
                  <a:pt x="35584" y="0"/>
                </a:moveTo>
                <a:cubicBezTo>
                  <a:pt x="3230963" y="0"/>
                  <a:pt x="5821331" y="2590368"/>
                  <a:pt x="5821331" y="5785747"/>
                </a:cubicBezTo>
                <a:lnTo>
                  <a:pt x="5820771" y="5807921"/>
                </a:lnTo>
                <a:lnTo>
                  <a:pt x="0" y="5807921"/>
                </a:lnTo>
                <a:lnTo>
                  <a:pt x="0" y="899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IN"/>
          </a:p>
        </p:txBody>
      </p:sp>
      <p:sp>
        <p:nvSpPr>
          <p:cNvPr id="26" name="Date Placeholder 3">
            <a:extLst>
              <a:ext uri="{FF2B5EF4-FFF2-40B4-BE49-F238E27FC236}">
                <a16:creationId xmlns:a16="http://schemas.microsoft.com/office/drawing/2014/main" id="{ECA66715-0781-4AC8-ABD4-B1CCB57221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7F737-B55F-4BFF-8D4E-B70DE79C5B34}" type="datetime1">
              <a:rPr lang="en-US" smtClean="0"/>
              <a:t>12/26/2021</a:t>
            </a:fld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0149DC71-71B7-44F7-BF51-D2DDB1D07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F55C2CBB-C53F-4224-B747-D691E5058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85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-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3">
            <a:extLst>
              <a:ext uri="{FF2B5EF4-FFF2-40B4-BE49-F238E27FC236}">
                <a16:creationId xmlns:a16="http://schemas.microsoft.com/office/drawing/2014/main" id="{0065E6AD-939F-4C78-9843-A79DDD6F4790}"/>
              </a:ext>
            </a:extLst>
          </p:cNvPr>
          <p:cNvSpPr>
            <a:spLocks/>
          </p:cNvSpPr>
          <p:nvPr/>
        </p:nvSpPr>
        <p:spPr bwMode="auto">
          <a:xfrm>
            <a:off x="6769838" y="-3644"/>
            <a:ext cx="5433588" cy="6865288"/>
          </a:xfrm>
          <a:custGeom>
            <a:avLst/>
            <a:gdLst>
              <a:gd name="T0" fmla="*/ 3419 w 3419"/>
              <a:gd name="T1" fmla="*/ 0 h 4321"/>
              <a:gd name="T2" fmla="*/ 1095 w 3419"/>
              <a:gd name="T3" fmla="*/ 0 h 4321"/>
              <a:gd name="T4" fmla="*/ 0 w 3419"/>
              <a:gd name="T5" fmla="*/ 4321 h 4321"/>
              <a:gd name="T6" fmla="*/ 3419 w 3419"/>
              <a:gd name="T7" fmla="*/ 4321 h 4321"/>
              <a:gd name="T8" fmla="*/ 3419 w 3419"/>
              <a:gd name="T9" fmla="*/ 0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9" h="4321">
                <a:moveTo>
                  <a:pt x="3419" y="0"/>
                </a:moveTo>
                <a:lnTo>
                  <a:pt x="1095" y="0"/>
                </a:lnTo>
                <a:lnTo>
                  <a:pt x="0" y="4321"/>
                </a:lnTo>
                <a:lnTo>
                  <a:pt x="3419" y="4321"/>
                </a:lnTo>
                <a:lnTo>
                  <a:pt x="3419" y="0"/>
                </a:lnTo>
                <a:close/>
              </a:path>
            </a:pathLst>
          </a:custGeom>
          <a:solidFill>
            <a:schemeClr val="accent4">
              <a:alpha val="2000"/>
            </a:schemeClr>
          </a:solidFill>
          <a:ln>
            <a:noFill/>
          </a:ln>
          <a:effectLst>
            <a:innerShdw dist="723900" dir="13500000">
              <a:prstClr val="black">
                <a:alpha val="30000"/>
              </a:prstClr>
            </a:innerShdw>
          </a:effec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21" name="Freeform 15">
            <a:extLst>
              <a:ext uri="{FF2B5EF4-FFF2-40B4-BE49-F238E27FC236}">
                <a16:creationId xmlns:a16="http://schemas.microsoft.com/office/drawing/2014/main" id="{0227C27F-2F8F-4D8F-9464-1CF1B3DB23A4}"/>
              </a:ext>
            </a:extLst>
          </p:cNvPr>
          <p:cNvSpPr>
            <a:spLocks/>
          </p:cNvSpPr>
          <p:nvPr/>
        </p:nvSpPr>
        <p:spPr bwMode="auto">
          <a:xfrm>
            <a:off x="4927916" y="-3644"/>
            <a:ext cx="7275508" cy="4971416"/>
          </a:xfrm>
          <a:custGeom>
            <a:avLst/>
            <a:gdLst>
              <a:gd name="T0" fmla="*/ 222 w 3114"/>
              <a:gd name="T1" fmla="*/ 1919 h 2133"/>
              <a:gd name="T2" fmla="*/ 694 w 3114"/>
              <a:gd name="T3" fmla="*/ 2082 h 2133"/>
              <a:gd name="T4" fmla="*/ 3114 w 3114"/>
              <a:gd name="T5" fmla="*/ 1593 h 2133"/>
              <a:gd name="T6" fmla="*/ 3114 w 3114"/>
              <a:gd name="T7" fmla="*/ 0 h 2133"/>
              <a:gd name="T8" fmla="*/ 488 w 3114"/>
              <a:gd name="T9" fmla="*/ 0 h 2133"/>
              <a:gd name="T10" fmla="*/ 122 w 3114"/>
              <a:gd name="T11" fmla="*/ 1326 h 2133"/>
              <a:gd name="T12" fmla="*/ 222 w 3114"/>
              <a:gd name="T13" fmla="*/ 1919 h 2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4" h="2133">
                <a:moveTo>
                  <a:pt x="222" y="1919"/>
                </a:moveTo>
                <a:cubicBezTo>
                  <a:pt x="443" y="2133"/>
                  <a:pt x="694" y="2082"/>
                  <a:pt x="694" y="2082"/>
                </a:cubicBezTo>
                <a:cubicBezTo>
                  <a:pt x="3114" y="1593"/>
                  <a:pt x="3114" y="1593"/>
                  <a:pt x="3114" y="1593"/>
                </a:cubicBezTo>
                <a:cubicBezTo>
                  <a:pt x="3114" y="0"/>
                  <a:pt x="3114" y="0"/>
                  <a:pt x="3114" y="0"/>
                </a:cubicBezTo>
                <a:cubicBezTo>
                  <a:pt x="488" y="0"/>
                  <a:pt x="488" y="0"/>
                  <a:pt x="488" y="0"/>
                </a:cubicBezTo>
                <a:cubicBezTo>
                  <a:pt x="122" y="1326"/>
                  <a:pt x="122" y="1326"/>
                  <a:pt x="122" y="1326"/>
                </a:cubicBezTo>
                <a:cubicBezTo>
                  <a:pt x="122" y="1326"/>
                  <a:pt x="0" y="1705"/>
                  <a:pt x="222" y="1919"/>
                </a:cubicBezTo>
                <a:close/>
              </a:path>
            </a:pathLst>
          </a:custGeom>
          <a:solidFill>
            <a:schemeClr val="accent3">
              <a:alpha val="2000"/>
            </a:schemeClr>
          </a:solidFill>
          <a:ln>
            <a:noFill/>
          </a:ln>
          <a:effectLst>
            <a:innerShdw dist="419100" dir="10800000">
              <a:prstClr val="black">
                <a:alpha val="30000"/>
              </a:prstClr>
            </a:innerShdw>
          </a:effec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26" name="Date Placeholder 3">
            <a:extLst>
              <a:ext uri="{FF2B5EF4-FFF2-40B4-BE49-F238E27FC236}">
                <a16:creationId xmlns:a16="http://schemas.microsoft.com/office/drawing/2014/main" id="{ECA66715-0781-4AC8-ABD4-B1CCB57221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91E7A-DEBF-455A-B19D-737D70BA1AE9}" type="datetime1">
              <a:rPr lang="en-US" smtClean="0"/>
              <a:t>12/26/2021</a:t>
            </a:fld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0149DC71-71B7-44F7-BF51-D2DDB1D07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F55C2CBB-C53F-4224-B747-D691E5058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F9287CEF-0039-4A06-952E-9C0524727A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 flipH="1">
            <a:off x="5" y="6"/>
            <a:ext cx="5809433" cy="5821331"/>
          </a:xfrm>
          <a:custGeom>
            <a:avLst/>
            <a:gdLst>
              <a:gd name="connsiteX0" fmla="*/ 899 w 5807921"/>
              <a:gd name="connsiteY0" fmla="*/ 0 h 5821331"/>
              <a:gd name="connsiteX1" fmla="*/ 5807921 w 5807921"/>
              <a:gd name="connsiteY1" fmla="*/ 0 h 5821331"/>
              <a:gd name="connsiteX2" fmla="*/ 5807921 w 5807921"/>
              <a:gd name="connsiteY2" fmla="*/ 5820771 h 5821331"/>
              <a:gd name="connsiteX3" fmla="*/ 5785747 w 5807921"/>
              <a:gd name="connsiteY3" fmla="*/ 5821331 h 5821331"/>
              <a:gd name="connsiteX4" fmla="*/ 0 w 5807921"/>
              <a:gd name="connsiteY4" fmla="*/ 35584 h 5821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07921" h="5821331">
                <a:moveTo>
                  <a:pt x="899" y="0"/>
                </a:moveTo>
                <a:lnTo>
                  <a:pt x="5807921" y="0"/>
                </a:lnTo>
                <a:lnTo>
                  <a:pt x="5807921" y="5820771"/>
                </a:lnTo>
                <a:lnTo>
                  <a:pt x="5785747" y="5821331"/>
                </a:lnTo>
                <a:cubicBezTo>
                  <a:pt x="2590368" y="5821331"/>
                  <a:pt x="0" y="3230963"/>
                  <a:pt x="0" y="35584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576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3853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F416FFD7-B72E-4908-BE4E-BBFA49697629}"/>
              </a:ext>
            </a:extLst>
          </p:cNvPr>
          <p:cNvGrpSpPr/>
          <p:nvPr userDrawn="1"/>
        </p:nvGrpSpPr>
        <p:grpSpPr>
          <a:xfrm>
            <a:off x="10526035" y="6253317"/>
            <a:ext cx="1056367" cy="604684"/>
            <a:chOff x="7588603" y="6253317"/>
            <a:chExt cx="1056092" cy="60468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A39EA0C-40F9-44F2-8A75-73210B490424}"/>
                </a:ext>
              </a:extLst>
            </p:cNvPr>
            <p:cNvSpPr/>
            <p:nvPr userDrawn="1"/>
          </p:nvSpPr>
          <p:spPr>
            <a:xfrm>
              <a:off x="8114940" y="6253317"/>
              <a:ext cx="529755" cy="604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D9E5754-EE7D-4DDA-8E61-77B52288D1C0}"/>
                </a:ext>
              </a:extLst>
            </p:cNvPr>
            <p:cNvSpPr/>
            <p:nvPr userDrawn="1"/>
          </p:nvSpPr>
          <p:spPr>
            <a:xfrm>
              <a:off x="7588603" y="6253317"/>
              <a:ext cx="529755" cy="6046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E7088-D9A6-4878-B2FA-97BE8458400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1706" y="0"/>
            <a:ext cx="5221683" cy="6858000"/>
          </a:xfrm>
        </p:spPr>
        <p:txBody>
          <a:bodyPr anchor="ctr"/>
          <a:lstStyle>
            <a:lvl1pPr marL="0" indent="0" algn="ctr">
              <a:buFontTx/>
              <a:buNone/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7D9D64C-F28D-4CBF-A196-25C6F531771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636840" y="1268414"/>
            <a:ext cx="4945560" cy="4681537"/>
          </a:xfrm>
        </p:spPr>
        <p:txBody>
          <a:bodyPr anchor="ctr"/>
          <a:lstStyle>
            <a:lvl1pPr marL="0" indent="0" algn="ctr">
              <a:buFontTx/>
              <a:buNone/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/>
          </a:p>
        </p:txBody>
      </p:sp>
      <p:sp>
        <p:nvSpPr>
          <p:cNvPr id="35" name="Date Placeholder 3">
            <a:extLst>
              <a:ext uri="{FF2B5EF4-FFF2-40B4-BE49-F238E27FC236}">
                <a16:creationId xmlns:a16="http://schemas.microsoft.com/office/drawing/2014/main" id="{5509D8F0-B04D-479F-A141-B23E890EA8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B2E64-4CE4-4010-8240-E00BE2BC5379}" type="datetime1">
              <a:rPr lang="en-US" smtClean="0"/>
              <a:t>12/26/2021</a:t>
            </a:fld>
            <a:endParaRPr lang="en-US"/>
          </a:p>
        </p:txBody>
      </p: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id="{3F2F1A56-4797-451B-A95B-4CE2929C3B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Footer Placeholder 4">
            <a:extLst>
              <a:ext uri="{FF2B5EF4-FFF2-40B4-BE49-F238E27FC236}">
                <a16:creationId xmlns:a16="http://schemas.microsoft.com/office/drawing/2014/main" id="{2FE9D5F3-AC26-47B4-AD5A-060893279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89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>
            <a:extLst>
              <a:ext uri="{FF2B5EF4-FFF2-40B4-BE49-F238E27FC236}">
                <a16:creationId xmlns:a16="http://schemas.microsoft.com/office/drawing/2014/main" id="{5509D8F0-B04D-479F-A141-B23E890EA8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50A90-1AA7-4634-B536-F74F669D5ECC}" type="datetime1">
              <a:rPr lang="en-US" smtClean="0"/>
              <a:t>12/26/2021</a:t>
            </a:fld>
            <a:endParaRPr lang="en-US"/>
          </a:p>
        </p:txBody>
      </p: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id="{3F2F1A56-4797-451B-A95B-4CE2929C3B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Footer Placeholder 4">
            <a:extLst>
              <a:ext uri="{FF2B5EF4-FFF2-40B4-BE49-F238E27FC236}">
                <a16:creationId xmlns:a16="http://schemas.microsoft.com/office/drawing/2014/main" id="{2FE9D5F3-AC26-47B4-AD5A-060893279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FBB5758F-F015-441D-95DB-6C604AC6F9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34808" y="-3645"/>
            <a:ext cx="7068616" cy="4864934"/>
          </a:xfrm>
          <a:custGeom>
            <a:avLst/>
            <a:gdLst>
              <a:gd name="connsiteX0" fmla="*/ 933021 w 7066775"/>
              <a:gd name="connsiteY0" fmla="*/ 0 h 4864934"/>
              <a:gd name="connsiteX1" fmla="*/ 7066775 w 7066775"/>
              <a:gd name="connsiteY1" fmla="*/ 0 h 4864934"/>
              <a:gd name="connsiteX2" fmla="*/ 7066775 w 7066775"/>
              <a:gd name="connsiteY2" fmla="*/ 3712830 h 4864934"/>
              <a:gd name="connsiteX3" fmla="*/ 1414191 w 7066775"/>
              <a:gd name="connsiteY3" fmla="*/ 4852550 h 4864934"/>
              <a:gd name="connsiteX4" fmla="*/ 311704 w 7066775"/>
              <a:gd name="connsiteY4" fmla="*/ 4472643 h 4864934"/>
              <a:gd name="connsiteX5" fmla="*/ 78126 w 7066775"/>
              <a:gd name="connsiteY5" fmla="*/ 3090529 h 4864934"/>
              <a:gd name="connsiteX6" fmla="*/ 933021 w 7066775"/>
              <a:gd name="connsiteY6" fmla="*/ 0 h 4864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6775" h="4864934">
                <a:moveTo>
                  <a:pt x="933021" y="0"/>
                </a:moveTo>
                <a:cubicBezTo>
                  <a:pt x="933021" y="0"/>
                  <a:pt x="933021" y="0"/>
                  <a:pt x="7066775" y="0"/>
                </a:cubicBezTo>
                <a:cubicBezTo>
                  <a:pt x="7066775" y="0"/>
                  <a:pt x="7066775" y="0"/>
                  <a:pt x="7066775" y="3712830"/>
                </a:cubicBezTo>
                <a:cubicBezTo>
                  <a:pt x="7066775" y="3712830"/>
                  <a:pt x="7066775" y="3712830"/>
                  <a:pt x="1414191" y="4852550"/>
                </a:cubicBezTo>
                <a:cubicBezTo>
                  <a:pt x="1414191" y="4852550"/>
                  <a:pt x="827911" y="4971416"/>
                  <a:pt x="311704" y="4472643"/>
                </a:cubicBezTo>
                <a:cubicBezTo>
                  <a:pt x="-206839" y="3973870"/>
                  <a:pt x="78126" y="3090529"/>
                  <a:pt x="78126" y="3090529"/>
                </a:cubicBezTo>
                <a:cubicBezTo>
                  <a:pt x="78126" y="3090529"/>
                  <a:pt x="78126" y="3090529"/>
                  <a:pt x="93302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02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C3450B1-3C40-4D0E-A358-CDA85ADC4B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844B5-63E9-49AD-9132-53A575CEAEE4}" type="datetime1">
              <a:rPr lang="en-US" smtClean="0"/>
              <a:t>12/26/2021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F301D31-4BE1-4CBB-B377-CA38A4AC7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DE4A8EF-845B-4E27-ADCC-FACF92D0C4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6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298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20">
                <a:solidFill>
                  <a:schemeClr val="tx1">
                    <a:tint val="75000"/>
                  </a:schemeClr>
                </a:solidFill>
              </a:defRPr>
            </a:lvl1pPr>
            <a:lvl2pPr marL="34282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657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3pPr>
            <a:lvl4pPr marL="1028486" indent="0">
              <a:buNone/>
              <a:defRPr sz="1069">
                <a:solidFill>
                  <a:schemeClr val="tx1">
                    <a:tint val="75000"/>
                  </a:schemeClr>
                </a:solidFill>
              </a:defRPr>
            </a:lvl4pPr>
            <a:lvl5pPr marL="1371313" indent="0">
              <a:buNone/>
              <a:defRPr sz="1069">
                <a:solidFill>
                  <a:schemeClr val="tx1">
                    <a:tint val="75000"/>
                  </a:schemeClr>
                </a:solidFill>
              </a:defRPr>
            </a:lvl5pPr>
            <a:lvl6pPr marL="1714144" indent="0">
              <a:buNone/>
              <a:defRPr sz="1069">
                <a:solidFill>
                  <a:schemeClr val="tx1">
                    <a:tint val="75000"/>
                  </a:schemeClr>
                </a:solidFill>
              </a:defRPr>
            </a:lvl6pPr>
            <a:lvl7pPr marL="2056971" indent="0">
              <a:buNone/>
              <a:defRPr sz="1069">
                <a:solidFill>
                  <a:schemeClr val="tx1">
                    <a:tint val="75000"/>
                  </a:schemeClr>
                </a:solidFill>
              </a:defRPr>
            </a:lvl7pPr>
            <a:lvl8pPr marL="2399800" indent="0">
              <a:buNone/>
              <a:defRPr sz="1069">
                <a:solidFill>
                  <a:schemeClr val="tx1">
                    <a:tint val="75000"/>
                  </a:schemeClr>
                </a:solidFill>
              </a:defRPr>
            </a:lvl8pPr>
            <a:lvl9pPr marL="2742628" indent="0">
              <a:buNone/>
              <a:defRPr sz="10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0FD5BF-CB6B-4565-9C59-5A541BB5F4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3F2C5-112B-4B88-BA25-6BBFD32CE953}" type="datetime1">
              <a:rPr lang="en-US" smtClean="0"/>
              <a:t>12/26/2021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9D80368-54CB-401B-8774-3D30C09B7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BF1570C-17DF-4BD8-8E98-D155CEEBEB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081"/>
            </a:lvl1pPr>
            <a:lvl2pPr>
              <a:defRPr sz="1800"/>
            </a:lvl2pPr>
            <a:lvl3pPr>
              <a:defRPr sz="152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081"/>
            </a:lvl1pPr>
            <a:lvl2pPr>
              <a:defRPr sz="1800"/>
            </a:lvl2pPr>
            <a:lvl3pPr>
              <a:defRPr sz="152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F4071AB-B3EA-4DE9-9040-5FFC8445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94E82-6D5F-4FB2-BAB3-C494C5A21DEC}" type="datetime1">
              <a:rPr lang="en-US" smtClean="0"/>
              <a:t>12/26/2021</a:t>
            </a:fld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E70D5DC-B765-4F6E-B86B-025BAA8B95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D3EFBB3-478E-45F6-839D-11C7CC63B4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1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7"/>
            <a:ext cx="538691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29" indent="0">
              <a:buNone/>
              <a:defRPr sz="1520" b="1"/>
            </a:lvl2pPr>
            <a:lvl3pPr marL="685657" indent="0">
              <a:buNone/>
              <a:defRPr sz="1350" b="1"/>
            </a:lvl3pPr>
            <a:lvl4pPr marL="1028486" indent="0">
              <a:buNone/>
              <a:defRPr sz="1181" b="1"/>
            </a:lvl4pPr>
            <a:lvl5pPr marL="1371313" indent="0">
              <a:buNone/>
              <a:defRPr sz="1181" b="1"/>
            </a:lvl5pPr>
            <a:lvl6pPr marL="1714144" indent="0">
              <a:buNone/>
              <a:defRPr sz="1181" b="1"/>
            </a:lvl6pPr>
            <a:lvl7pPr marL="2056971" indent="0">
              <a:buNone/>
              <a:defRPr sz="1181" b="1"/>
            </a:lvl7pPr>
            <a:lvl8pPr marL="2399800" indent="0">
              <a:buNone/>
              <a:defRPr sz="1181" b="1"/>
            </a:lvl8pPr>
            <a:lvl9pPr marL="2742628" indent="0">
              <a:buNone/>
              <a:defRPr sz="11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20"/>
            </a:lvl2pPr>
            <a:lvl3pPr>
              <a:defRPr sz="1350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7"/>
            <a:ext cx="5389033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29" indent="0">
              <a:buNone/>
              <a:defRPr sz="1520" b="1"/>
            </a:lvl2pPr>
            <a:lvl3pPr marL="685657" indent="0">
              <a:buNone/>
              <a:defRPr sz="1350" b="1"/>
            </a:lvl3pPr>
            <a:lvl4pPr marL="1028486" indent="0">
              <a:buNone/>
              <a:defRPr sz="1181" b="1"/>
            </a:lvl4pPr>
            <a:lvl5pPr marL="1371313" indent="0">
              <a:buNone/>
              <a:defRPr sz="1181" b="1"/>
            </a:lvl5pPr>
            <a:lvl6pPr marL="1714144" indent="0">
              <a:buNone/>
              <a:defRPr sz="1181" b="1"/>
            </a:lvl6pPr>
            <a:lvl7pPr marL="2056971" indent="0">
              <a:buNone/>
              <a:defRPr sz="1181" b="1"/>
            </a:lvl7pPr>
            <a:lvl8pPr marL="2399800" indent="0">
              <a:buNone/>
              <a:defRPr sz="1181" b="1"/>
            </a:lvl8pPr>
            <a:lvl9pPr marL="2742628" indent="0">
              <a:buNone/>
              <a:defRPr sz="11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20"/>
            </a:lvl2pPr>
            <a:lvl3pPr>
              <a:defRPr sz="1350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6658676-5BB4-41FD-ACD1-DE50158EC5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FA5EA-00F7-477F-85CA-1898E9D4B11B}" type="datetime1">
              <a:rPr lang="en-US" smtClean="0"/>
              <a:t>12/26/2021</a:t>
            </a:fld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DBC7ED88-953E-4217-A2FB-6FD2A608D7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762A7682-E83E-4F97-984B-FD5F2DB1E99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2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0712"/>
            <a:ext cx="10972801" cy="711081"/>
          </a:xfrm>
        </p:spPr>
        <p:txBody>
          <a:bodyPr>
            <a:noAutofit/>
          </a:bodyPr>
          <a:lstStyle>
            <a:lvl1pPr>
              <a:defRPr sz="225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07E9DEC-F3A9-496D-A9E4-AE845B8447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12B90-1F75-44C5-A156-DDF3FA82732F}" type="datetime1">
              <a:rPr lang="en-US" smtClean="0"/>
              <a:t>12/26/2021</a:t>
            </a:fld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8FADE2E-673F-4F8F-9A3D-FCC97FADD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0F5FB2-F211-4280-BC30-277AE84BDD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42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>
            <a:extLst>
              <a:ext uri="{FF2B5EF4-FFF2-40B4-BE49-F238E27FC236}">
                <a16:creationId xmlns:a16="http://schemas.microsoft.com/office/drawing/2014/main" id="{5509D8F0-B04D-479F-A141-B23E890EA8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4D938-4C70-4744-9899-ACA872876DF3}" type="datetime1">
              <a:rPr lang="en-US" smtClean="0"/>
              <a:t>12/26/2021</a:t>
            </a:fld>
            <a:endParaRPr lang="en-US"/>
          </a:p>
        </p:txBody>
      </p: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id="{3F2F1A56-4797-451B-A95B-4CE2929C3B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Footer Placeholder 4">
            <a:extLst>
              <a:ext uri="{FF2B5EF4-FFF2-40B4-BE49-F238E27FC236}">
                <a16:creationId xmlns:a16="http://schemas.microsoft.com/office/drawing/2014/main" id="{2FE9D5F3-AC26-47B4-AD5A-060893279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79"/>
          <a:stretch/>
        </p:blipFill>
        <p:spPr>
          <a:xfrm>
            <a:off x="5330141" y="1231056"/>
            <a:ext cx="6868397" cy="5615451"/>
          </a:xfrm>
          <a:prstGeom prst="rect">
            <a:avLst/>
          </a:prstGeom>
        </p:spPr>
      </p:pic>
      <p:sp>
        <p:nvSpPr>
          <p:cNvPr id="15" name="Freeform 12">
            <a:extLst>
              <a:ext uri="{FF2B5EF4-FFF2-40B4-BE49-F238E27FC236}">
                <a16:creationId xmlns:a16="http://schemas.microsoft.com/office/drawing/2014/main" id="{34BC324F-B92B-4588-B4F5-B75010FBB054}"/>
              </a:ext>
            </a:extLst>
          </p:cNvPr>
          <p:cNvSpPr>
            <a:spLocks/>
          </p:cNvSpPr>
          <p:nvPr userDrawn="1"/>
        </p:nvSpPr>
        <p:spPr bwMode="auto">
          <a:xfrm flipH="1">
            <a:off x="5009256" y="263264"/>
            <a:ext cx="7182744" cy="6594741"/>
          </a:xfrm>
          <a:custGeom>
            <a:avLst/>
            <a:gdLst>
              <a:gd name="T0" fmla="*/ 0 w 4370"/>
              <a:gd name="T1" fmla="*/ 3855 h 3855"/>
              <a:gd name="T2" fmla="*/ 4370 w 4370"/>
              <a:gd name="T3" fmla="*/ 3855 h 3855"/>
              <a:gd name="T4" fmla="*/ 0 w 4370"/>
              <a:gd name="T5" fmla="*/ 0 h 3855"/>
              <a:gd name="T6" fmla="*/ 0 w 4370"/>
              <a:gd name="T7" fmla="*/ 3855 h 38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0" h="3855">
                <a:moveTo>
                  <a:pt x="0" y="3855"/>
                </a:moveTo>
                <a:lnTo>
                  <a:pt x="4370" y="3855"/>
                </a:lnTo>
                <a:lnTo>
                  <a:pt x="0" y="0"/>
                </a:lnTo>
                <a:lnTo>
                  <a:pt x="0" y="3855"/>
                </a:lnTo>
                <a:close/>
              </a:path>
            </a:pathLst>
          </a:custGeom>
          <a:solidFill>
            <a:schemeClr val="accent1">
              <a:alpha val="62000"/>
            </a:schemeClr>
          </a:solidFill>
          <a:ln>
            <a:noFill/>
          </a:ln>
          <a:effectLst>
            <a:innerShdw dist="635000" dir="19800000">
              <a:prstClr val="black">
                <a:alpha val="30000"/>
              </a:prstClr>
            </a:innerShdw>
          </a:effec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D7D6E7EC-372D-4817-8B3A-6C8A2B4DE5B5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14537" y="-3644"/>
            <a:ext cx="5416900" cy="6865288"/>
          </a:xfrm>
          <a:custGeom>
            <a:avLst/>
            <a:gdLst>
              <a:gd name="T0" fmla="*/ 3419 w 3419"/>
              <a:gd name="T1" fmla="*/ 0 h 4321"/>
              <a:gd name="T2" fmla="*/ 1095 w 3419"/>
              <a:gd name="T3" fmla="*/ 0 h 4321"/>
              <a:gd name="T4" fmla="*/ 0 w 3419"/>
              <a:gd name="T5" fmla="*/ 4321 h 4321"/>
              <a:gd name="T6" fmla="*/ 3419 w 3419"/>
              <a:gd name="T7" fmla="*/ 4321 h 4321"/>
              <a:gd name="T8" fmla="*/ 3419 w 3419"/>
              <a:gd name="T9" fmla="*/ 0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9" h="4321">
                <a:moveTo>
                  <a:pt x="3419" y="0"/>
                </a:moveTo>
                <a:lnTo>
                  <a:pt x="1095" y="0"/>
                </a:lnTo>
                <a:lnTo>
                  <a:pt x="0" y="4321"/>
                </a:lnTo>
                <a:lnTo>
                  <a:pt x="3419" y="4321"/>
                </a:lnTo>
                <a:lnTo>
                  <a:pt x="3419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innerShdw dist="723900" dir="13500000">
              <a:prstClr val="black">
                <a:alpha val="30000"/>
              </a:prstClr>
            </a:innerShdw>
          </a:effec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F0A9B939-CE21-438E-BE8C-A038970D3394}"/>
              </a:ext>
            </a:extLst>
          </p:cNvPr>
          <p:cNvSpPr>
            <a:spLocks/>
          </p:cNvSpPr>
          <p:nvPr userDrawn="1"/>
        </p:nvSpPr>
        <p:spPr bwMode="auto">
          <a:xfrm flipH="1">
            <a:off x="3537217" y="-3644"/>
            <a:ext cx="8661320" cy="6865288"/>
          </a:xfrm>
          <a:custGeom>
            <a:avLst/>
            <a:gdLst>
              <a:gd name="T0" fmla="*/ 0 w 5450"/>
              <a:gd name="T1" fmla="*/ 0 h 4321"/>
              <a:gd name="T2" fmla="*/ 0 w 5450"/>
              <a:gd name="T3" fmla="*/ 595 h 4321"/>
              <a:gd name="T4" fmla="*/ 4224 w 5450"/>
              <a:gd name="T5" fmla="*/ 4321 h 4321"/>
              <a:gd name="T6" fmla="*/ 4396 w 5450"/>
              <a:gd name="T7" fmla="*/ 4321 h 4321"/>
              <a:gd name="T8" fmla="*/ 5450 w 5450"/>
              <a:gd name="T9" fmla="*/ 0 h 4321"/>
              <a:gd name="T10" fmla="*/ 0 w 5450"/>
              <a:gd name="T11" fmla="*/ 0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50" h="4321">
                <a:moveTo>
                  <a:pt x="0" y="0"/>
                </a:moveTo>
                <a:lnTo>
                  <a:pt x="0" y="595"/>
                </a:lnTo>
                <a:lnTo>
                  <a:pt x="4224" y="4321"/>
                </a:lnTo>
                <a:lnTo>
                  <a:pt x="4396" y="4321"/>
                </a:lnTo>
                <a:lnTo>
                  <a:pt x="545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21" name="Freeform 13">
            <a:extLst>
              <a:ext uri="{FF2B5EF4-FFF2-40B4-BE49-F238E27FC236}">
                <a16:creationId xmlns:a16="http://schemas.microsoft.com/office/drawing/2014/main" id="{0DC1574F-88B1-432F-9B42-92BCB7A84B73}"/>
              </a:ext>
            </a:extLst>
          </p:cNvPr>
          <p:cNvSpPr>
            <a:spLocks/>
          </p:cNvSpPr>
          <p:nvPr userDrawn="1"/>
        </p:nvSpPr>
        <p:spPr bwMode="auto">
          <a:xfrm rot="5400000" flipH="1">
            <a:off x="1880948" y="-1922397"/>
            <a:ext cx="6147718" cy="9938693"/>
          </a:xfrm>
          <a:custGeom>
            <a:avLst/>
            <a:gdLst>
              <a:gd name="T0" fmla="*/ 3419 w 3419"/>
              <a:gd name="T1" fmla="*/ 0 h 4321"/>
              <a:gd name="T2" fmla="*/ 1095 w 3419"/>
              <a:gd name="T3" fmla="*/ 0 h 4321"/>
              <a:gd name="T4" fmla="*/ 0 w 3419"/>
              <a:gd name="T5" fmla="*/ 4321 h 4321"/>
              <a:gd name="T6" fmla="*/ 3419 w 3419"/>
              <a:gd name="T7" fmla="*/ 4321 h 4321"/>
              <a:gd name="T8" fmla="*/ 3419 w 3419"/>
              <a:gd name="T9" fmla="*/ 0 h 4321"/>
              <a:gd name="connsiteX0" fmla="*/ 10000 w 10000"/>
              <a:gd name="connsiteY0" fmla="*/ 5530 h 15530"/>
              <a:gd name="connsiteX1" fmla="*/ 9978 w 10000"/>
              <a:gd name="connsiteY1" fmla="*/ 0 h 15530"/>
              <a:gd name="connsiteX2" fmla="*/ 0 w 10000"/>
              <a:gd name="connsiteY2" fmla="*/ 15530 h 15530"/>
              <a:gd name="connsiteX3" fmla="*/ 10000 w 10000"/>
              <a:gd name="connsiteY3" fmla="*/ 15530 h 15530"/>
              <a:gd name="connsiteX4" fmla="*/ 10000 w 10000"/>
              <a:gd name="connsiteY4" fmla="*/ 5530 h 15530"/>
              <a:gd name="connsiteX0" fmla="*/ 10000 w 10000"/>
              <a:gd name="connsiteY0" fmla="*/ 5530 h 15530"/>
              <a:gd name="connsiteX1" fmla="*/ 9978 w 10000"/>
              <a:gd name="connsiteY1" fmla="*/ 0 h 15530"/>
              <a:gd name="connsiteX2" fmla="*/ 0 w 10000"/>
              <a:gd name="connsiteY2" fmla="*/ 15530 h 15530"/>
              <a:gd name="connsiteX3" fmla="*/ 10000 w 10000"/>
              <a:gd name="connsiteY3" fmla="*/ 15530 h 15530"/>
              <a:gd name="connsiteX4" fmla="*/ 10000 w 10000"/>
              <a:gd name="connsiteY4" fmla="*/ 5530 h 15530"/>
              <a:gd name="connsiteX0" fmla="*/ 11197 w 11197"/>
              <a:gd name="connsiteY0" fmla="*/ 5530 h 15530"/>
              <a:gd name="connsiteX1" fmla="*/ 11175 w 11197"/>
              <a:gd name="connsiteY1" fmla="*/ 0 h 15530"/>
              <a:gd name="connsiteX2" fmla="*/ 0 w 11197"/>
              <a:gd name="connsiteY2" fmla="*/ 15513 h 15530"/>
              <a:gd name="connsiteX3" fmla="*/ 11197 w 11197"/>
              <a:gd name="connsiteY3" fmla="*/ 15530 h 15530"/>
              <a:gd name="connsiteX4" fmla="*/ 11197 w 11197"/>
              <a:gd name="connsiteY4" fmla="*/ 5530 h 15530"/>
              <a:gd name="connsiteX0" fmla="*/ 11197 w 11197"/>
              <a:gd name="connsiteY0" fmla="*/ 5484 h 15484"/>
              <a:gd name="connsiteX1" fmla="*/ 11175 w 11197"/>
              <a:gd name="connsiteY1" fmla="*/ 0 h 15484"/>
              <a:gd name="connsiteX2" fmla="*/ 0 w 11197"/>
              <a:gd name="connsiteY2" fmla="*/ 15467 h 15484"/>
              <a:gd name="connsiteX3" fmla="*/ 11197 w 11197"/>
              <a:gd name="connsiteY3" fmla="*/ 15484 h 15484"/>
              <a:gd name="connsiteX4" fmla="*/ 11197 w 11197"/>
              <a:gd name="connsiteY4" fmla="*/ 5484 h 15484"/>
              <a:gd name="connsiteX0" fmla="*/ 11197 w 11197"/>
              <a:gd name="connsiteY0" fmla="*/ 5469 h 15469"/>
              <a:gd name="connsiteX1" fmla="*/ 11175 w 11197"/>
              <a:gd name="connsiteY1" fmla="*/ 0 h 15469"/>
              <a:gd name="connsiteX2" fmla="*/ 0 w 11197"/>
              <a:gd name="connsiteY2" fmla="*/ 15452 h 15469"/>
              <a:gd name="connsiteX3" fmla="*/ 11197 w 11197"/>
              <a:gd name="connsiteY3" fmla="*/ 15469 h 15469"/>
              <a:gd name="connsiteX4" fmla="*/ 11197 w 11197"/>
              <a:gd name="connsiteY4" fmla="*/ 5469 h 15469"/>
              <a:gd name="connsiteX0" fmla="*/ 11197 w 11197"/>
              <a:gd name="connsiteY0" fmla="*/ 5392 h 15392"/>
              <a:gd name="connsiteX1" fmla="*/ 11175 w 11197"/>
              <a:gd name="connsiteY1" fmla="*/ 0 h 15392"/>
              <a:gd name="connsiteX2" fmla="*/ 0 w 11197"/>
              <a:gd name="connsiteY2" fmla="*/ 15375 h 15392"/>
              <a:gd name="connsiteX3" fmla="*/ 11197 w 11197"/>
              <a:gd name="connsiteY3" fmla="*/ 15392 h 15392"/>
              <a:gd name="connsiteX4" fmla="*/ 11197 w 11197"/>
              <a:gd name="connsiteY4" fmla="*/ 5392 h 15392"/>
              <a:gd name="connsiteX0" fmla="*/ 11197 w 11197"/>
              <a:gd name="connsiteY0" fmla="*/ 5331 h 15331"/>
              <a:gd name="connsiteX1" fmla="*/ 11175 w 11197"/>
              <a:gd name="connsiteY1" fmla="*/ 0 h 15331"/>
              <a:gd name="connsiteX2" fmla="*/ 0 w 11197"/>
              <a:gd name="connsiteY2" fmla="*/ 15314 h 15331"/>
              <a:gd name="connsiteX3" fmla="*/ 11197 w 11197"/>
              <a:gd name="connsiteY3" fmla="*/ 15331 h 15331"/>
              <a:gd name="connsiteX4" fmla="*/ 11197 w 11197"/>
              <a:gd name="connsiteY4" fmla="*/ 5331 h 15331"/>
              <a:gd name="connsiteX0" fmla="*/ 11197 w 11197"/>
              <a:gd name="connsiteY0" fmla="*/ 5561 h 15561"/>
              <a:gd name="connsiteX1" fmla="*/ 11194 w 11197"/>
              <a:gd name="connsiteY1" fmla="*/ 0 h 15561"/>
              <a:gd name="connsiteX2" fmla="*/ 0 w 11197"/>
              <a:gd name="connsiteY2" fmla="*/ 15544 h 15561"/>
              <a:gd name="connsiteX3" fmla="*/ 11197 w 11197"/>
              <a:gd name="connsiteY3" fmla="*/ 15561 h 15561"/>
              <a:gd name="connsiteX4" fmla="*/ 11197 w 11197"/>
              <a:gd name="connsiteY4" fmla="*/ 5561 h 15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7" h="15561">
                <a:moveTo>
                  <a:pt x="11197" y="5561"/>
                </a:moveTo>
                <a:cubicBezTo>
                  <a:pt x="11190" y="3718"/>
                  <a:pt x="11201" y="1843"/>
                  <a:pt x="11194" y="0"/>
                </a:cubicBezTo>
                <a:lnTo>
                  <a:pt x="0" y="15544"/>
                </a:lnTo>
                <a:lnTo>
                  <a:pt x="11197" y="15561"/>
                </a:lnTo>
                <a:lnTo>
                  <a:pt x="11197" y="556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innerShdw dist="419100" dir="10800000">
              <a:prstClr val="black">
                <a:alpha val="30000"/>
              </a:prstClr>
            </a:inn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IN" sz="1350"/>
          </a:p>
        </p:txBody>
      </p:sp>
      <p:sp>
        <p:nvSpPr>
          <p:cNvPr id="27" name="Text Placeholder 24">
            <a:extLst>
              <a:ext uri="{FF2B5EF4-FFF2-40B4-BE49-F238E27FC236}">
                <a16:creationId xmlns:a16="http://schemas.microsoft.com/office/drawing/2014/main" id="{28DAB23F-1664-4935-8B16-C71C13EE129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1668" y="1100460"/>
            <a:ext cx="4923623" cy="1262062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3037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  <a:endParaRPr lang="en-IN" dirty="0"/>
          </a:p>
        </p:txBody>
      </p:sp>
      <p:sp>
        <p:nvSpPr>
          <p:cNvPr id="28" name="Text Placeholder 24">
            <a:extLst>
              <a:ext uri="{FF2B5EF4-FFF2-40B4-BE49-F238E27FC236}">
                <a16:creationId xmlns:a16="http://schemas.microsoft.com/office/drawing/2014/main" id="{7E72C277-6E67-4853-880C-414963D01A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1668" y="2490867"/>
            <a:ext cx="4923623" cy="486579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350" b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  <a:endParaRPr lang="en-IN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89480092-19C9-4E0B-BC49-794758858B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78753F58-50C8-40D4-82A1-FBAA1C22952F}" type="datetime1">
              <a:rPr lang="en-US" smtClean="0"/>
              <a:t>12/26/2021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BA2F972D-E5C9-4DF0-AEF8-1E97DF1C29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A8E93CA-B9AD-4DFC-B364-A91D1393A9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F6AC2399-36C7-4C7B-9FA6-DE4D238FF8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66689" y="5301209"/>
            <a:ext cx="3285393" cy="90725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13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829" indent="0">
              <a:buFontTx/>
              <a:buNone/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685656" indent="0">
              <a:buFontTx/>
              <a:buNone/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028486" indent="0">
              <a:buFontTx/>
              <a:buNone/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371313" indent="0">
              <a:buFontTx/>
              <a:buNone/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3369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3">
            <a:extLst>
              <a:ext uri="{FF2B5EF4-FFF2-40B4-BE49-F238E27FC236}">
                <a16:creationId xmlns:a16="http://schemas.microsoft.com/office/drawing/2014/main" id="{0065E6AD-939F-4C78-9843-A79DDD6F4790}"/>
              </a:ext>
            </a:extLst>
          </p:cNvPr>
          <p:cNvSpPr>
            <a:spLocks/>
          </p:cNvSpPr>
          <p:nvPr/>
        </p:nvSpPr>
        <p:spPr bwMode="auto">
          <a:xfrm>
            <a:off x="6769838" y="-3644"/>
            <a:ext cx="5433588" cy="6865288"/>
          </a:xfrm>
          <a:custGeom>
            <a:avLst/>
            <a:gdLst>
              <a:gd name="T0" fmla="*/ 3419 w 3419"/>
              <a:gd name="T1" fmla="*/ 0 h 4321"/>
              <a:gd name="T2" fmla="*/ 1095 w 3419"/>
              <a:gd name="T3" fmla="*/ 0 h 4321"/>
              <a:gd name="T4" fmla="*/ 0 w 3419"/>
              <a:gd name="T5" fmla="*/ 4321 h 4321"/>
              <a:gd name="T6" fmla="*/ 3419 w 3419"/>
              <a:gd name="T7" fmla="*/ 4321 h 4321"/>
              <a:gd name="T8" fmla="*/ 3419 w 3419"/>
              <a:gd name="T9" fmla="*/ 0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9" h="4321">
                <a:moveTo>
                  <a:pt x="3419" y="0"/>
                </a:moveTo>
                <a:lnTo>
                  <a:pt x="1095" y="0"/>
                </a:lnTo>
                <a:lnTo>
                  <a:pt x="0" y="4321"/>
                </a:lnTo>
                <a:lnTo>
                  <a:pt x="3419" y="4321"/>
                </a:lnTo>
                <a:lnTo>
                  <a:pt x="3419" y="0"/>
                </a:lnTo>
                <a:close/>
              </a:path>
            </a:pathLst>
          </a:custGeom>
          <a:solidFill>
            <a:schemeClr val="accent4">
              <a:alpha val="2000"/>
            </a:schemeClr>
          </a:solidFill>
          <a:ln>
            <a:noFill/>
          </a:ln>
          <a:effectLst>
            <a:innerShdw dist="723900" dir="13500000">
              <a:prstClr val="black">
                <a:alpha val="30000"/>
              </a:prstClr>
            </a:innerShdw>
          </a:effec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21" name="Freeform 15">
            <a:extLst>
              <a:ext uri="{FF2B5EF4-FFF2-40B4-BE49-F238E27FC236}">
                <a16:creationId xmlns:a16="http://schemas.microsoft.com/office/drawing/2014/main" id="{0227C27F-2F8F-4D8F-9464-1CF1B3DB23A4}"/>
              </a:ext>
            </a:extLst>
          </p:cNvPr>
          <p:cNvSpPr>
            <a:spLocks/>
          </p:cNvSpPr>
          <p:nvPr/>
        </p:nvSpPr>
        <p:spPr bwMode="auto">
          <a:xfrm>
            <a:off x="4927916" y="-3644"/>
            <a:ext cx="7275508" cy="4971416"/>
          </a:xfrm>
          <a:custGeom>
            <a:avLst/>
            <a:gdLst>
              <a:gd name="T0" fmla="*/ 222 w 3114"/>
              <a:gd name="T1" fmla="*/ 1919 h 2133"/>
              <a:gd name="T2" fmla="*/ 694 w 3114"/>
              <a:gd name="T3" fmla="*/ 2082 h 2133"/>
              <a:gd name="T4" fmla="*/ 3114 w 3114"/>
              <a:gd name="T5" fmla="*/ 1593 h 2133"/>
              <a:gd name="T6" fmla="*/ 3114 w 3114"/>
              <a:gd name="T7" fmla="*/ 0 h 2133"/>
              <a:gd name="T8" fmla="*/ 488 w 3114"/>
              <a:gd name="T9" fmla="*/ 0 h 2133"/>
              <a:gd name="T10" fmla="*/ 122 w 3114"/>
              <a:gd name="T11" fmla="*/ 1326 h 2133"/>
              <a:gd name="T12" fmla="*/ 222 w 3114"/>
              <a:gd name="T13" fmla="*/ 1919 h 2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4" h="2133">
                <a:moveTo>
                  <a:pt x="222" y="1919"/>
                </a:moveTo>
                <a:cubicBezTo>
                  <a:pt x="443" y="2133"/>
                  <a:pt x="694" y="2082"/>
                  <a:pt x="694" y="2082"/>
                </a:cubicBezTo>
                <a:cubicBezTo>
                  <a:pt x="3114" y="1593"/>
                  <a:pt x="3114" y="1593"/>
                  <a:pt x="3114" y="1593"/>
                </a:cubicBezTo>
                <a:cubicBezTo>
                  <a:pt x="3114" y="0"/>
                  <a:pt x="3114" y="0"/>
                  <a:pt x="3114" y="0"/>
                </a:cubicBezTo>
                <a:cubicBezTo>
                  <a:pt x="488" y="0"/>
                  <a:pt x="488" y="0"/>
                  <a:pt x="488" y="0"/>
                </a:cubicBezTo>
                <a:cubicBezTo>
                  <a:pt x="122" y="1326"/>
                  <a:pt x="122" y="1326"/>
                  <a:pt x="122" y="1326"/>
                </a:cubicBezTo>
                <a:cubicBezTo>
                  <a:pt x="122" y="1326"/>
                  <a:pt x="0" y="1705"/>
                  <a:pt x="222" y="1919"/>
                </a:cubicBezTo>
                <a:close/>
              </a:path>
            </a:pathLst>
          </a:custGeom>
          <a:solidFill>
            <a:schemeClr val="accent3">
              <a:alpha val="2000"/>
            </a:schemeClr>
          </a:solidFill>
          <a:ln>
            <a:noFill/>
          </a:ln>
          <a:effectLst>
            <a:innerShdw dist="419100" dir="10800000">
              <a:prstClr val="black">
                <a:alpha val="30000"/>
              </a:prstClr>
            </a:innerShdw>
          </a:effectLst>
        </p:spPr>
        <p:txBody>
          <a:bodyPr vert="horz" wrap="square" lIns="51436" tIns="25717" rIns="51436" bIns="25717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C5336D-6BEE-4CF5-B7AB-59CE5EECBE75}"/>
              </a:ext>
            </a:extLst>
          </p:cNvPr>
          <p:cNvSpPr/>
          <p:nvPr userDrawn="1"/>
        </p:nvSpPr>
        <p:spPr>
          <a:xfrm>
            <a:off x="1" y="0"/>
            <a:ext cx="390006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5C4C5968-0472-4442-A858-BE9766DFDAEB}"/>
              </a:ext>
            </a:extLst>
          </p:cNvPr>
          <p:cNvSpPr>
            <a:spLocks noGrp="1"/>
          </p:cNvSpPr>
          <p:nvPr userDrawn="1">
            <p:ph type="pic" sz="quarter" idx="13"/>
          </p:nvPr>
        </p:nvSpPr>
        <p:spPr>
          <a:xfrm>
            <a:off x="1054127" y="951113"/>
            <a:ext cx="3241204" cy="2952328"/>
          </a:xfrm>
          <a:custGeom>
            <a:avLst/>
            <a:gdLst>
              <a:gd name="connsiteX0" fmla="*/ 0 w 3240360"/>
              <a:gd name="connsiteY0" fmla="*/ 0 h 2952328"/>
              <a:gd name="connsiteX1" fmla="*/ 3240360 w 3240360"/>
              <a:gd name="connsiteY1" fmla="*/ 0 h 2952328"/>
              <a:gd name="connsiteX2" fmla="*/ 3240360 w 3240360"/>
              <a:gd name="connsiteY2" fmla="*/ 2952328 h 2952328"/>
              <a:gd name="connsiteX3" fmla="*/ 0 w 3240360"/>
              <a:gd name="connsiteY3" fmla="*/ 2952328 h 295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0360" h="2952328">
                <a:moveTo>
                  <a:pt x="0" y="0"/>
                </a:moveTo>
                <a:lnTo>
                  <a:pt x="3240360" y="0"/>
                </a:lnTo>
                <a:lnTo>
                  <a:pt x="3240360" y="2952328"/>
                </a:lnTo>
                <a:lnTo>
                  <a:pt x="0" y="295232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26" name="Date Placeholder 3">
            <a:extLst>
              <a:ext uri="{FF2B5EF4-FFF2-40B4-BE49-F238E27FC236}">
                <a16:creationId xmlns:a16="http://schemas.microsoft.com/office/drawing/2014/main" id="{ECA66715-0781-4AC8-ABD4-B1CCB57221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942A2-0992-4E5F-B03B-9282DA28B887}" type="datetime1">
              <a:rPr lang="en-US" smtClean="0"/>
              <a:t>12/26/2021</a:t>
            </a:fld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0149DC71-71B7-44F7-BF51-D2DDB1D07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F55C2CBB-C53F-4224-B747-D691E5058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80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5"/>
            <a:ext cx="10972801" cy="71108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38426"/>
            <a:ext cx="10972801" cy="4987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64508" y="635635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C797C-3170-430C-A104-DCA5843DF666}" type="datetime1">
              <a:rPr lang="en-US" smtClean="0"/>
              <a:t>12/26/2021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5845" y="6356357"/>
            <a:ext cx="51655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041C355D-714D-46E2-BFEB-BB10B58B26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7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54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685657" rtl="0" eaLnBrk="1" latinLnBrk="0" hangingPunct="1">
        <a:spcBef>
          <a:spcPct val="0"/>
        </a:spcBef>
        <a:buNone/>
        <a:defRPr sz="20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21" indent="-257121" algn="l" defTabSz="685657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j-lt"/>
          <a:ea typeface="+mn-ea"/>
          <a:cs typeface="+mn-cs"/>
        </a:defRPr>
      </a:lvl1pPr>
      <a:lvl2pPr marL="557097" indent="-214268" algn="l" defTabSz="685657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857071" indent="-171415" algn="l" defTabSz="685657" rtl="0" eaLnBrk="1" latinLnBrk="0" hangingPunct="1">
        <a:spcBef>
          <a:spcPct val="20000"/>
        </a:spcBef>
        <a:buFont typeface="Arial" pitchFamily="34" charset="0"/>
        <a:buChar char="•"/>
        <a:defRPr sz="1350" kern="1200">
          <a:solidFill>
            <a:schemeClr val="tx1"/>
          </a:solidFill>
          <a:latin typeface="+mj-lt"/>
          <a:ea typeface="+mn-ea"/>
          <a:cs typeface="+mn-cs"/>
        </a:defRPr>
      </a:lvl3pPr>
      <a:lvl4pPr marL="1199900" indent="-171415" algn="l" defTabSz="685657" rtl="0" eaLnBrk="1" latinLnBrk="0" hangingPunct="1">
        <a:spcBef>
          <a:spcPct val="20000"/>
        </a:spcBef>
        <a:buFont typeface="Arial" pitchFamily="34" charset="0"/>
        <a:buChar char="–"/>
        <a:defRPr sz="1125" kern="1200">
          <a:solidFill>
            <a:schemeClr val="tx1"/>
          </a:solidFill>
          <a:latin typeface="+mj-lt"/>
          <a:ea typeface="+mn-ea"/>
          <a:cs typeface="+mn-cs"/>
        </a:defRPr>
      </a:lvl4pPr>
      <a:lvl5pPr marL="1542729" indent="-171415" algn="l" defTabSz="685657" rtl="0" eaLnBrk="1" latinLnBrk="0" hangingPunct="1">
        <a:spcBef>
          <a:spcPct val="20000"/>
        </a:spcBef>
        <a:buFont typeface="Arial" pitchFamily="34" charset="0"/>
        <a:buChar char="»"/>
        <a:defRPr sz="1125" kern="1200">
          <a:solidFill>
            <a:schemeClr val="tx1"/>
          </a:solidFill>
          <a:latin typeface="+mj-lt"/>
          <a:ea typeface="+mn-ea"/>
          <a:cs typeface="+mn-cs"/>
        </a:defRPr>
      </a:lvl5pPr>
      <a:lvl6pPr marL="1885557" indent="-171415" algn="l" defTabSz="685657" rtl="0" eaLnBrk="1" latinLnBrk="0" hangingPunct="1">
        <a:spcBef>
          <a:spcPct val="20000"/>
        </a:spcBef>
        <a:buFont typeface="Arial" pitchFamily="34" charset="0"/>
        <a:buChar char="•"/>
        <a:defRPr sz="1520" kern="1200">
          <a:solidFill>
            <a:schemeClr val="tx1"/>
          </a:solidFill>
          <a:latin typeface="+mn-lt"/>
          <a:ea typeface="+mn-ea"/>
          <a:cs typeface="+mn-cs"/>
        </a:defRPr>
      </a:lvl6pPr>
      <a:lvl7pPr marL="2228386" indent="-171415" algn="l" defTabSz="685657" rtl="0" eaLnBrk="1" latinLnBrk="0" hangingPunct="1">
        <a:spcBef>
          <a:spcPct val="20000"/>
        </a:spcBef>
        <a:buFont typeface="Arial" pitchFamily="34" charset="0"/>
        <a:buChar char="•"/>
        <a:defRPr sz="1520" kern="1200">
          <a:solidFill>
            <a:schemeClr val="tx1"/>
          </a:solidFill>
          <a:latin typeface="+mn-lt"/>
          <a:ea typeface="+mn-ea"/>
          <a:cs typeface="+mn-cs"/>
        </a:defRPr>
      </a:lvl7pPr>
      <a:lvl8pPr marL="2571214" indent="-171415" algn="l" defTabSz="685657" rtl="0" eaLnBrk="1" latinLnBrk="0" hangingPunct="1">
        <a:spcBef>
          <a:spcPct val="20000"/>
        </a:spcBef>
        <a:buFont typeface="Arial" pitchFamily="34" charset="0"/>
        <a:buChar char="•"/>
        <a:defRPr sz="1520" kern="1200">
          <a:solidFill>
            <a:schemeClr val="tx1"/>
          </a:solidFill>
          <a:latin typeface="+mn-lt"/>
          <a:ea typeface="+mn-ea"/>
          <a:cs typeface="+mn-cs"/>
        </a:defRPr>
      </a:lvl8pPr>
      <a:lvl9pPr marL="2914043" indent="-171415" algn="l" defTabSz="685657" rtl="0" eaLnBrk="1" latinLnBrk="0" hangingPunct="1">
        <a:spcBef>
          <a:spcPct val="20000"/>
        </a:spcBef>
        <a:buFont typeface="Arial" pitchFamily="34" charset="0"/>
        <a:buChar char="•"/>
        <a:defRPr sz="1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5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29" algn="l" defTabSz="68565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657" algn="l" defTabSz="68565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486" algn="l" defTabSz="68565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13" algn="l" defTabSz="68565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144" algn="l" defTabSz="68565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6971" algn="l" defTabSz="68565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9800" algn="l" defTabSz="68565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628" algn="l" defTabSz="68565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8C7738-FE55-4F20-8373-7061A5112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1218987"/>
            <a:fld id="{96E69268-9C8B-4EBF-A9EE-DC5DC2D48DC3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8987"/>
              <a:t>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D04E4FC-FE95-43A5-96D6-378DC79BA1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861062"/>
              </p:ext>
            </p:extLst>
          </p:nvPr>
        </p:nvGraphicFramePr>
        <p:xfrm>
          <a:off x="407368" y="942618"/>
          <a:ext cx="11377264" cy="5781603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166900">
                  <a:extLst>
                    <a:ext uri="{9D8B030D-6E8A-4147-A177-3AD203B41FA5}">
                      <a16:colId xmlns:a16="http://schemas.microsoft.com/office/drawing/2014/main" val="794320218"/>
                    </a:ext>
                  </a:extLst>
                </a:gridCol>
                <a:gridCol w="3208971">
                  <a:extLst>
                    <a:ext uri="{9D8B030D-6E8A-4147-A177-3AD203B41FA5}">
                      <a16:colId xmlns:a16="http://schemas.microsoft.com/office/drawing/2014/main" val="1114278388"/>
                    </a:ext>
                  </a:extLst>
                </a:gridCol>
                <a:gridCol w="1371923">
                  <a:extLst>
                    <a:ext uri="{9D8B030D-6E8A-4147-A177-3AD203B41FA5}">
                      <a16:colId xmlns:a16="http://schemas.microsoft.com/office/drawing/2014/main" val="3958308888"/>
                    </a:ext>
                  </a:extLst>
                </a:gridCol>
                <a:gridCol w="1083116">
                  <a:extLst>
                    <a:ext uri="{9D8B030D-6E8A-4147-A177-3AD203B41FA5}">
                      <a16:colId xmlns:a16="http://schemas.microsoft.com/office/drawing/2014/main" val="1882826062"/>
                    </a:ext>
                  </a:extLst>
                </a:gridCol>
                <a:gridCol w="1187786">
                  <a:extLst>
                    <a:ext uri="{9D8B030D-6E8A-4147-A177-3AD203B41FA5}">
                      <a16:colId xmlns:a16="http://schemas.microsoft.com/office/drawing/2014/main" val="1996139531"/>
                    </a:ext>
                  </a:extLst>
                </a:gridCol>
                <a:gridCol w="1135452">
                  <a:extLst>
                    <a:ext uri="{9D8B030D-6E8A-4147-A177-3AD203B41FA5}">
                      <a16:colId xmlns:a16="http://schemas.microsoft.com/office/drawing/2014/main" val="2086023497"/>
                    </a:ext>
                  </a:extLst>
                </a:gridCol>
                <a:gridCol w="1196888">
                  <a:extLst>
                    <a:ext uri="{9D8B030D-6E8A-4147-A177-3AD203B41FA5}">
                      <a16:colId xmlns:a16="http://schemas.microsoft.com/office/drawing/2014/main" val="3996541419"/>
                    </a:ext>
                  </a:extLst>
                </a:gridCol>
                <a:gridCol w="1026228">
                  <a:extLst>
                    <a:ext uri="{9D8B030D-6E8A-4147-A177-3AD203B41FA5}">
                      <a16:colId xmlns:a16="http://schemas.microsoft.com/office/drawing/2014/main" val="1082104532"/>
                    </a:ext>
                  </a:extLst>
                </a:gridCol>
              </a:tblGrid>
              <a:tr h="3339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600" b="1" spc="11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WHAT?</a:t>
                      </a:r>
                      <a:endParaRPr lang="en-CA" sz="1600" spc="110" baseline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600" b="1" spc="11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FOR WHOM?</a:t>
                      </a:r>
                      <a:endParaRPr lang="en-CA" sz="1600" spc="110" baseline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600" b="1" spc="11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WHEN?</a:t>
                      </a:r>
                      <a:endParaRPr lang="en-CA" sz="1600" spc="110" baseline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600" b="1" spc="11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HOW?</a:t>
                      </a:r>
                      <a:endParaRPr lang="en-CA" sz="1600" spc="110" baseline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600" b="1" spc="11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WHO?</a:t>
                      </a:r>
                      <a:endParaRPr lang="en-CA" sz="1600" spc="110" baseline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919594"/>
                  </a:ext>
                </a:extLst>
              </a:tr>
              <a:tr h="674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Result Level</a:t>
                      </a:r>
                      <a:endParaRPr lang="en-CA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Key Performance Indicators (KPIs)</a:t>
                      </a:r>
                      <a:endParaRPr lang="en-CA" sz="16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2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Decision Maker(s)</a:t>
                      </a:r>
                      <a:endParaRPr lang="en-CA" sz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  <a:tab pos="2652395" algn="l"/>
                        </a:tabLst>
                      </a:pPr>
                      <a:r>
                        <a:rPr lang="en-GB" sz="12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Frequency</a:t>
                      </a:r>
                      <a:endParaRPr lang="en-CA" sz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2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CA" sz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2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Data collection method/tool</a:t>
                      </a:r>
                      <a:endParaRPr lang="en-CA" sz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2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Person responsible for data collection</a:t>
                      </a:r>
                      <a:endParaRPr lang="en-CA" sz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2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Format and frequency of reporting</a:t>
                      </a:r>
                      <a:endParaRPr lang="en-CA" sz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2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Responsible person for aggregation</a:t>
                      </a:r>
                      <a:endParaRPr lang="en-CA" sz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extLst>
                  <a:ext uri="{0D108BD9-81ED-4DB2-BD59-A6C34878D82A}">
                    <a16:rowId xmlns:a16="http://schemas.microsoft.com/office/drawing/2014/main" val="2543703521"/>
                  </a:ext>
                </a:extLst>
              </a:tr>
              <a:tr h="1153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CA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IMPACT </a:t>
                      </a:r>
                      <a:endParaRPr lang="en-CA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CA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230505" algn="l"/>
                          <a:tab pos="540385" algn="l"/>
                        </a:tabLst>
                      </a:pPr>
                      <a:endParaRPr lang="en-CA" sz="105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None/>
                        <a:tabLst>
                          <a:tab pos="230505" algn="l"/>
                          <a:tab pos="540385" algn="l"/>
                        </a:tabLst>
                      </a:pP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CA" sz="9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CA" sz="9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extLst>
                  <a:ext uri="{0D108BD9-81ED-4DB2-BD59-A6C34878D82A}">
                    <a16:rowId xmlns:a16="http://schemas.microsoft.com/office/drawing/2014/main" val="1655338753"/>
                  </a:ext>
                </a:extLst>
              </a:tr>
              <a:tr h="992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CA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OUTCOME  </a:t>
                      </a:r>
                      <a:endParaRPr lang="en-CA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None/>
                        <a:tabLst>
                          <a:tab pos="230505" algn="l"/>
                          <a:tab pos="540385" algn="l"/>
                        </a:tabLst>
                      </a:pPr>
                      <a:endParaRPr lang="en-CA" sz="105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None/>
                        <a:tabLst>
                          <a:tab pos="230505" algn="l"/>
                          <a:tab pos="540385" algn="l"/>
                        </a:tabLst>
                      </a:pP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extLst>
                  <a:ext uri="{0D108BD9-81ED-4DB2-BD59-A6C34878D82A}">
                    <a16:rowId xmlns:a16="http://schemas.microsoft.com/office/drawing/2014/main" val="2558302155"/>
                  </a:ext>
                </a:extLst>
              </a:tr>
              <a:tr h="1032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CA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ACTIVITIES &amp; OUTPUTS </a:t>
                      </a:r>
                      <a:endParaRPr lang="en-CA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None/>
                        <a:tabLst>
                          <a:tab pos="230505" algn="l"/>
                          <a:tab pos="540385" algn="l"/>
                        </a:tabLst>
                      </a:pPr>
                      <a:endParaRPr lang="en-CA" sz="105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None/>
                        <a:tabLst>
                          <a:tab pos="230505" algn="l"/>
                          <a:tab pos="540385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marL="230505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0505" algn="l"/>
                          <a:tab pos="540385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CA" sz="9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CA" sz="9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extLst>
                  <a:ext uri="{0D108BD9-81ED-4DB2-BD59-A6C34878D82A}">
                    <a16:rowId xmlns:a16="http://schemas.microsoft.com/office/drawing/2014/main" val="2162205825"/>
                  </a:ext>
                </a:extLst>
              </a:tr>
              <a:tr h="1475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CA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RISKS &amp; ASSUMPTIONS</a:t>
                      </a:r>
                      <a:endParaRPr lang="en-CA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endParaRPr lang="en-CA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CA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0505" algn="l"/>
                        </a:tabLst>
                      </a:pPr>
                      <a:r>
                        <a:rPr lang="en-GB" sz="1050" b="1" dirty="0">
                          <a:effectLst/>
                        </a:rPr>
                        <a:t> </a:t>
                      </a:r>
                      <a:endParaRPr lang="en-CA" sz="105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None/>
                        <a:tabLst>
                          <a:tab pos="230505" algn="l"/>
                          <a:tab pos="540385" algn="l"/>
                        </a:tabLst>
                      </a:pP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CA" sz="9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CA" sz="9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CA" sz="9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endParaRPr lang="en-CA" sz="9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81" marR="13781" marT="0" marB="0"/>
                </a:tc>
                <a:extLst>
                  <a:ext uri="{0D108BD9-81ED-4DB2-BD59-A6C34878D82A}">
                    <a16:rowId xmlns:a16="http://schemas.microsoft.com/office/drawing/2014/main" val="426048462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7033E33-7473-4664-B0F6-4FD3E76FCCD8}"/>
              </a:ext>
            </a:extLst>
          </p:cNvPr>
          <p:cNvSpPr txBox="1"/>
          <p:nvPr/>
        </p:nvSpPr>
        <p:spPr>
          <a:xfrm>
            <a:off x="385357" y="308866"/>
            <a:ext cx="6277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87"/>
            <a:r>
              <a:rPr lang="en-US" sz="2400" b="1">
                <a:solidFill>
                  <a:prstClr val="black"/>
                </a:solidFill>
                <a:latin typeface="Calibri"/>
              </a:rPr>
              <a:t>Plan Monitoring </a:t>
            </a:r>
            <a:r>
              <a:rPr lang="en-US" sz="2400" b="1" dirty="0">
                <a:solidFill>
                  <a:prstClr val="black"/>
                </a:solidFill>
                <a:latin typeface="Calibri"/>
              </a:rPr>
              <a:t>Template</a:t>
            </a:r>
            <a:endParaRPr lang="en-CA" sz="24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105368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83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Open Sans</vt:lpstr>
      <vt:lpstr>Symbol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VERONA THIBAULT</dc:creator>
  <cp:lastModifiedBy>VERONA THIBAULT</cp:lastModifiedBy>
  <cp:revision>2</cp:revision>
  <dcterms:created xsi:type="dcterms:W3CDTF">2021-12-19T16:42:32Z</dcterms:created>
  <dcterms:modified xsi:type="dcterms:W3CDTF">2021-12-26T15:27:05Z</dcterms:modified>
</cp:coreProperties>
</file>