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63" r:id="rId2"/>
    <p:sldMasterId id="2147483789" r:id="rId3"/>
    <p:sldMasterId id="2147483804" r:id="rId4"/>
  </p:sldMasterIdLst>
  <p:notesMasterIdLst>
    <p:notesMasterId r:id="rId24"/>
  </p:notesMasterIdLst>
  <p:handoutMasterIdLst>
    <p:handoutMasterId r:id="rId25"/>
  </p:handoutMasterIdLst>
  <p:sldIdLst>
    <p:sldId id="276" r:id="rId5"/>
    <p:sldId id="305" r:id="rId6"/>
    <p:sldId id="277" r:id="rId7"/>
    <p:sldId id="299" r:id="rId8"/>
    <p:sldId id="278" r:id="rId9"/>
    <p:sldId id="345" r:id="rId10"/>
    <p:sldId id="346" r:id="rId11"/>
    <p:sldId id="347" r:id="rId12"/>
    <p:sldId id="267" r:id="rId13"/>
    <p:sldId id="348" r:id="rId14"/>
    <p:sldId id="349" r:id="rId15"/>
    <p:sldId id="330" r:id="rId16"/>
    <p:sldId id="302" r:id="rId17"/>
    <p:sldId id="350" r:id="rId18"/>
    <p:sldId id="312" r:id="rId19"/>
    <p:sldId id="351" r:id="rId20"/>
    <p:sldId id="256" r:id="rId21"/>
    <p:sldId id="352" r:id="rId22"/>
    <p:sldId id="285" r:id="rId23"/>
  </p:sldIdLst>
  <p:sldSz cx="12192000" cy="6858000"/>
  <p:notesSz cx="7010400" cy="92964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E0E0"/>
    <a:srgbClr val="FF9900"/>
    <a:srgbClr val="E8E8E8"/>
    <a:srgbClr val="032B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20" autoAdjust="0"/>
    <p:restoredTop sz="85930" autoAdjust="0"/>
  </p:normalViewPr>
  <p:slideViewPr>
    <p:cSldViewPr>
      <p:cViewPr varScale="1">
        <p:scale>
          <a:sx n="70" d="100"/>
          <a:sy n="70" d="100"/>
        </p:scale>
        <p:origin x="1118" y="58"/>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6144"/>
    </p:cViewPr>
  </p:sorterViewPr>
  <p:notesViewPr>
    <p:cSldViewPr>
      <p:cViewPr>
        <p:scale>
          <a:sx n="100" d="100"/>
          <a:sy n="100" d="100"/>
        </p:scale>
        <p:origin x="2323" y="-212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0532AF-66B9-4C78-A400-CC9F24B9FFF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BD63AA2-D399-4436-98AB-72C65B6690AD}">
      <dgm:prSet custT="1"/>
      <dgm:spPr/>
      <dgm:t>
        <a:bodyPr/>
        <a:lstStyle/>
        <a:p>
          <a:r>
            <a:rPr lang="en-US" sz="2400" b="1" dirty="0"/>
            <a:t>Arranging resources for carrying out activities.</a:t>
          </a:r>
        </a:p>
      </dgm:t>
    </dgm:pt>
    <dgm:pt modelId="{BA55F5C6-24B0-4EF9-8655-017EF1779514}" type="parTrans" cxnId="{97B28CD3-CDE3-462A-847C-AC664A9862ED}">
      <dgm:prSet/>
      <dgm:spPr/>
      <dgm:t>
        <a:bodyPr/>
        <a:lstStyle/>
        <a:p>
          <a:endParaRPr lang="en-US"/>
        </a:p>
      </dgm:t>
    </dgm:pt>
    <dgm:pt modelId="{22E7521A-CE78-4386-BCFF-DC5600D32683}" type="sibTrans" cxnId="{97B28CD3-CDE3-462A-847C-AC664A9862ED}">
      <dgm:prSet/>
      <dgm:spPr/>
      <dgm:t>
        <a:bodyPr/>
        <a:lstStyle/>
        <a:p>
          <a:endParaRPr lang="en-US"/>
        </a:p>
      </dgm:t>
    </dgm:pt>
    <dgm:pt modelId="{8A1F55ED-4A57-4DE4-8FD3-02680FCAB846}">
      <dgm:prSet/>
      <dgm:spPr/>
      <dgm:t>
        <a:bodyPr/>
        <a:lstStyle/>
        <a:p>
          <a:r>
            <a:rPr lang="en-US" dirty="0"/>
            <a:t>Manpower, knowledge and financial contributions by firms involved AND knowledge of firms not involved.</a:t>
          </a:r>
        </a:p>
      </dgm:t>
    </dgm:pt>
    <dgm:pt modelId="{098F34B3-6025-4F44-A4D6-B6547E72E4F2}" type="parTrans" cxnId="{09E00B04-1D11-48EE-A7AD-B5D4D3BBD1FD}">
      <dgm:prSet/>
      <dgm:spPr/>
      <dgm:t>
        <a:bodyPr/>
        <a:lstStyle/>
        <a:p>
          <a:endParaRPr lang="en-US"/>
        </a:p>
      </dgm:t>
    </dgm:pt>
    <dgm:pt modelId="{A3AB921A-4729-4C17-81EF-B53468B45F62}" type="sibTrans" cxnId="{09E00B04-1D11-48EE-A7AD-B5D4D3BBD1FD}">
      <dgm:prSet/>
      <dgm:spPr/>
      <dgm:t>
        <a:bodyPr/>
        <a:lstStyle/>
        <a:p>
          <a:endParaRPr lang="en-US"/>
        </a:p>
      </dgm:t>
    </dgm:pt>
    <dgm:pt modelId="{FE8CCAE6-F936-424E-AA9C-21494C8E23FF}">
      <dgm:prSet/>
      <dgm:spPr/>
      <dgm:t>
        <a:bodyPr/>
        <a:lstStyle/>
        <a:p>
          <a:r>
            <a:rPr lang="en-US" dirty="0"/>
            <a:t>Knowledge and financial contributions by technical institutions.</a:t>
          </a:r>
        </a:p>
      </dgm:t>
    </dgm:pt>
    <dgm:pt modelId="{5E67CB50-C72E-4775-93FD-7976137ADBDC}" type="parTrans" cxnId="{6A61BEF8-C3D1-4BA4-9ADB-65F5299EC123}">
      <dgm:prSet/>
      <dgm:spPr/>
      <dgm:t>
        <a:bodyPr/>
        <a:lstStyle/>
        <a:p>
          <a:endParaRPr lang="en-US"/>
        </a:p>
      </dgm:t>
    </dgm:pt>
    <dgm:pt modelId="{38B535DD-60F2-4E3D-99F0-88E30EE8ECCB}" type="sibTrans" cxnId="{6A61BEF8-C3D1-4BA4-9ADB-65F5299EC123}">
      <dgm:prSet/>
      <dgm:spPr/>
      <dgm:t>
        <a:bodyPr/>
        <a:lstStyle/>
        <a:p>
          <a:endParaRPr lang="en-US"/>
        </a:p>
      </dgm:t>
    </dgm:pt>
    <dgm:pt modelId="{978AE15A-923C-416E-9292-AEB761481B86}">
      <dgm:prSet/>
      <dgm:spPr/>
      <dgm:t>
        <a:bodyPr/>
        <a:lstStyle/>
        <a:p>
          <a:r>
            <a:rPr lang="en-US" dirty="0"/>
            <a:t>Financial (loan or grant or technical expertise) contribution by funding institutions. </a:t>
          </a:r>
        </a:p>
      </dgm:t>
    </dgm:pt>
    <dgm:pt modelId="{670B796D-7DEB-4B85-9A98-2F37D4E1B9E0}" type="parTrans" cxnId="{DE708A5D-DDA6-4EC0-8B2E-ABA79BFB9673}">
      <dgm:prSet/>
      <dgm:spPr/>
      <dgm:t>
        <a:bodyPr/>
        <a:lstStyle/>
        <a:p>
          <a:endParaRPr lang="en-US"/>
        </a:p>
      </dgm:t>
    </dgm:pt>
    <dgm:pt modelId="{1DEBF5EA-387D-4286-B706-3A8833B215B4}" type="sibTrans" cxnId="{DE708A5D-DDA6-4EC0-8B2E-ABA79BFB9673}">
      <dgm:prSet/>
      <dgm:spPr/>
      <dgm:t>
        <a:bodyPr/>
        <a:lstStyle/>
        <a:p>
          <a:endParaRPr lang="en-US"/>
        </a:p>
      </dgm:t>
    </dgm:pt>
    <dgm:pt modelId="{8F73B72E-569B-4872-A606-33DC633D780E}">
      <dgm:prSet/>
      <dgm:spPr/>
      <dgm:t>
        <a:bodyPr/>
        <a:lstStyle/>
        <a:p>
          <a:r>
            <a:rPr lang="en-US" dirty="0"/>
            <a:t>Financial, knowledge and manpower contribution by associations/networks.</a:t>
          </a:r>
        </a:p>
      </dgm:t>
    </dgm:pt>
    <dgm:pt modelId="{1CB33D06-2BA0-478D-8D34-F1DBD2884EDB}" type="parTrans" cxnId="{A172EE34-3B0E-46BA-9F79-B5E75F4051D0}">
      <dgm:prSet/>
      <dgm:spPr/>
      <dgm:t>
        <a:bodyPr/>
        <a:lstStyle/>
        <a:p>
          <a:endParaRPr lang="en-US"/>
        </a:p>
      </dgm:t>
    </dgm:pt>
    <dgm:pt modelId="{33AE6A44-30EB-44DE-A95B-038E90C4465F}" type="sibTrans" cxnId="{A172EE34-3B0E-46BA-9F79-B5E75F4051D0}">
      <dgm:prSet/>
      <dgm:spPr/>
      <dgm:t>
        <a:bodyPr/>
        <a:lstStyle/>
        <a:p>
          <a:endParaRPr lang="en-US"/>
        </a:p>
      </dgm:t>
    </dgm:pt>
    <dgm:pt modelId="{B5CBEB5F-8578-4A0F-884C-071785BB50EC}">
      <dgm:prSet/>
      <dgm:spPr/>
      <dgm:t>
        <a:bodyPr/>
        <a:lstStyle/>
        <a:p>
          <a:r>
            <a:rPr lang="en-US" dirty="0"/>
            <a:t>Resources mobilized from among the cluster actors.</a:t>
          </a:r>
        </a:p>
      </dgm:t>
    </dgm:pt>
    <dgm:pt modelId="{6E51BCD5-F40C-41E5-8D1A-3C7FFFCAE6A7}" type="parTrans" cxnId="{91648284-BE95-4EA0-A897-C12E4CCF222A}">
      <dgm:prSet/>
      <dgm:spPr/>
      <dgm:t>
        <a:bodyPr/>
        <a:lstStyle/>
        <a:p>
          <a:endParaRPr lang="en-US"/>
        </a:p>
      </dgm:t>
    </dgm:pt>
    <dgm:pt modelId="{FAC7599F-D634-4D40-A915-608F7A8AB591}" type="sibTrans" cxnId="{91648284-BE95-4EA0-A897-C12E4CCF222A}">
      <dgm:prSet/>
      <dgm:spPr/>
      <dgm:t>
        <a:bodyPr/>
        <a:lstStyle/>
        <a:p>
          <a:endParaRPr lang="en-US"/>
        </a:p>
      </dgm:t>
    </dgm:pt>
    <dgm:pt modelId="{CDC705B6-BA37-405F-AECE-CE2ED128B851}" type="pres">
      <dgm:prSet presAssocID="{1F0532AF-66B9-4C78-A400-CC9F24B9FFF4}" presName="linear" presStyleCnt="0">
        <dgm:presLayoutVars>
          <dgm:animLvl val="lvl"/>
          <dgm:resizeHandles val="exact"/>
        </dgm:presLayoutVars>
      </dgm:prSet>
      <dgm:spPr/>
    </dgm:pt>
    <dgm:pt modelId="{46F6D1F3-BE91-44ED-BC3F-F536968CD68F}" type="pres">
      <dgm:prSet presAssocID="{4BD63AA2-D399-4436-98AB-72C65B6690AD}" presName="parentText" presStyleLbl="node1" presStyleIdx="0" presStyleCnt="1" custAng="0" custScaleY="111546" custLinFactNeighborX="-2750" custLinFactNeighborY="-13507">
        <dgm:presLayoutVars>
          <dgm:chMax val="0"/>
          <dgm:bulletEnabled val="1"/>
        </dgm:presLayoutVars>
      </dgm:prSet>
      <dgm:spPr/>
    </dgm:pt>
    <dgm:pt modelId="{6BA498F7-799C-4B4F-8334-6EDEF8A87A98}" type="pres">
      <dgm:prSet presAssocID="{4BD63AA2-D399-4436-98AB-72C65B6690AD}" presName="childText" presStyleLbl="revTx" presStyleIdx="0" presStyleCnt="1">
        <dgm:presLayoutVars>
          <dgm:bulletEnabled val="1"/>
        </dgm:presLayoutVars>
      </dgm:prSet>
      <dgm:spPr/>
    </dgm:pt>
  </dgm:ptLst>
  <dgm:cxnLst>
    <dgm:cxn modelId="{09E00B04-1D11-48EE-A7AD-B5D4D3BBD1FD}" srcId="{4BD63AA2-D399-4436-98AB-72C65B6690AD}" destId="{8A1F55ED-4A57-4DE4-8FD3-02680FCAB846}" srcOrd="0" destOrd="0" parTransId="{098F34B3-6025-4F44-A4D6-B6547E72E4F2}" sibTransId="{A3AB921A-4729-4C17-81EF-B53468B45F62}"/>
    <dgm:cxn modelId="{49B68216-8BBD-475F-95C2-813383F88C6F}" type="presOf" srcId="{8F73B72E-569B-4872-A606-33DC633D780E}" destId="{6BA498F7-799C-4B4F-8334-6EDEF8A87A98}" srcOrd="0" destOrd="3" presId="urn:microsoft.com/office/officeart/2005/8/layout/vList2"/>
    <dgm:cxn modelId="{A172EE34-3B0E-46BA-9F79-B5E75F4051D0}" srcId="{4BD63AA2-D399-4436-98AB-72C65B6690AD}" destId="{8F73B72E-569B-4872-A606-33DC633D780E}" srcOrd="3" destOrd="0" parTransId="{1CB33D06-2BA0-478D-8D34-F1DBD2884EDB}" sibTransId="{33AE6A44-30EB-44DE-A95B-038E90C4465F}"/>
    <dgm:cxn modelId="{EE5F0F3F-0970-4169-8CE9-DA46CF1D5524}" type="presOf" srcId="{FE8CCAE6-F936-424E-AA9C-21494C8E23FF}" destId="{6BA498F7-799C-4B4F-8334-6EDEF8A87A98}" srcOrd="0" destOrd="1" presId="urn:microsoft.com/office/officeart/2005/8/layout/vList2"/>
    <dgm:cxn modelId="{DE708A5D-DDA6-4EC0-8B2E-ABA79BFB9673}" srcId="{4BD63AA2-D399-4436-98AB-72C65B6690AD}" destId="{978AE15A-923C-416E-9292-AEB761481B86}" srcOrd="2" destOrd="0" parTransId="{670B796D-7DEB-4B85-9A98-2F37D4E1B9E0}" sibTransId="{1DEBF5EA-387D-4286-B706-3A8833B215B4}"/>
    <dgm:cxn modelId="{36EE3D5E-6879-4089-B562-09FAD15D4766}" type="presOf" srcId="{1F0532AF-66B9-4C78-A400-CC9F24B9FFF4}" destId="{CDC705B6-BA37-405F-AECE-CE2ED128B851}" srcOrd="0" destOrd="0" presId="urn:microsoft.com/office/officeart/2005/8/layout/vList2"/>
    <dgm:cxn modelId="{98D8AB75-A586-4D1E-B993-5149967D849F}" type="presOf" srcId="{4BD63AA2-D399-4436-98AB-72C65B6690AD}" destId="{46F6D1F3-BE91-44ED-BC3F-F536968CD68F}" srcOrd="0" destOrd="0" presId="urn:microsoft.com/office/officeart/2005/8/layout/vList2"/>
    <dgm:cxn modelId="{B44ED97B-FF7F-4A16-9A02-012BCAC89B50}" type="presOf" srcId="{8A1F55ED-4A57-4DE4-8FD3-02680FCAB846}" destId="{6BA498F7-799C-4B4F-8334-6EDEF8A87A98}" srcOrd="0" destOrd="0" presId="urn:microsoft.com/office/officeart/2005/8/layout/vList2"/>
    <dgm:cxn modelId="{91648284-BE95-4EA0-A897-C12E4CCF222A}" srcId="{4BD63AA2-D399-4436-98AB-72C65B6690AD}" destId="{B5CBEB5F-8578-4A0F-884C-071785BB50EC}" srcOrd="4" destOrd="0" parTransId="{6E51BCD5-F40C-41E5-8D1A-3C7FFFCAE6A7}" sibTransId="{FAC7599F-D634-4D40-A915-608F7A8AB591}"/>
    <dgm:cxn modelId="{62C354A9-6420-46F8-BCB7-78B71C41F518}" type="presOf" srcId="{978AE15A-923C-416E-9292-AEB761481B86}" destId="{6BA498F7-799C-4B4F-8334-6EDEF8A87A98}" srcOrd="0" destOrd="2" presId="urn:microsoft.com/office/officeart/2005/8/layout/vList2"/>
    <dgm:cxn modelId="{11DFC1BD-9A7C-4FD8-9F4E-56451D7B535B}" type="presOf" srcId="{B5CBEB5F-8578-4A0F-884C-071785BB50EC}" destId="{6BA498F7-799C-4B4F-8334-6EDEF8A87A98}" srcOrd="0" destOrd="4" presId="urn:microsoft.com/office/officeart/2005/8/layout/vList2"/>
    <dgm:cxn modelId="{97B28CD3-CDE3-462A-847C-AC664A9862ED}" srcId="{1F0532AF-66B9-4C78-A400-CC9F24B9FFF4}" destId="{4BD63AA2-D399-4436-98AB-72C65B6690AD}" srcOrd="0" destOrd="0" parTransId="{BA55F5C6-24B0-4EF9-8655-017EF1779514}" sibTransId="{22E7521A-CE78-4386-BCFF-DC5600D32683}"/>
    <dgm:cxn modelId="{6A61BEF8-C3D1-4BA4-9ADB-65F5299EC123}" srcId="{4BD63AA2-D399-4436-98AB-72C65B6690AD}" destId="{FE8CCAE6-F936-424E-AA9C-21494C8E23FF}" srcOrd="1" destOrd="0" parTransId="{5E67CB50-C72E-4775-93FD-7976137ADBDC}" sibTransId="{38B535DD-60F2-4E3D-99F0-88E30EE8ECCB}"/>
    <dgm:cxn modelId="{62AAB4B9-79F7-4183-B034-019575146A37}" type="presParOf" srcId="{CDC705B6-BA37-405F-AECE-CE2ED128B851}" destId="{46F6D1F3-BE91-44ED-BC3F-F536968CD68F}" srcOrd="0" destOrd="0" presId="urn:microsoft.com/office/officeart/2005/8/layout/vList2"/>
    <dgm:cxn modelId="{E093D36C-F404-4AEE-9D11-2534C21539A1}" type="presParOf" srcId="{CDC705B6-BA37-405F-AECE-CE2ED128B851}" destId="{6BA498F7-799C-4B4F-8334-6EDEF8A87A98}"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E42109-1E73-425A-A41F-A126B1671516}" type="doc">
      <dgm:prSet loTypeId="urn:microsoft.com/office/officeart/2005/8/layout/matrix2" loCatId="matrix" qsTypeId="urn:microsoft.com/office/officeart/2005/8/quickstyle/simple1" qsCatId="simple" csTypeId="urn:microsoft.com/office/officeart/2005/8/colors/accent1_2" csCatId="accent1" phldr="1"/>
      <dgm:spPr/>
      <dgm:t>
        <a:bodyPr/>
        <a:lstStyle/>
        <a:p>
          <a:endParaRPr lang="en-CA"/>
        </a:p>
      </dgm:t>
    </dgm:pt>
    <dgm:pt modelId="{8F00CF9A-68B6-4DA9-B4A1-9EC5BEC3D33D}">
      <dgm:prSet phldrT="[Text]" custT="1"/>
      <dgm:spPr/>
      <dgm:t>
        <a:bodyPr/>
        <a:lstStyle/>
        <a:p>
          <a:endParaRPr lang="en-US" sz="100" b="1" dirty="0"/>
        </a:p>
        <a:p>
          <a:r>
            <a:rPr lang="en-US" sz="1200" b="1" dirty="0"/>
            <a:t>STRONG &amp; STABLE</a:t>
          </a:r>
        </a:p>
        <a:p>
          <a:endParaRPr lang="en-US" sz="200" b="1" dirty="0"/>
        </a:p>
        <a:p>
          <a:r>
            <a:rPr lang="en-US" sz="1200" b="0" dirty="0"/>
            <a:t>Shifts in «Strong &amp; Stable» indicates the cluster has a strong position in an area with low outside change. This is an </a:t>
          </a:r>
          <a:r>
            <a:rPr lang="en-CA" sz="1200" b="0" dirty="0"/>
            <a:t>enviable position to have.</a:t>
          </a:r>
        </a:p>
        <a:p>
          <a:endParaRPr lang="en-CA" sz="1800" dirty="0"/>
        </a:p>
      </dgm:t>
    </dgm:pt>
    <dgm:pt modelId="{C189E3B3-D520-4C97-B7DB-2F986172CF02}" type="parTrans" cxnId="{F868489F-0960-4914-89E8-95210E654EC0}">
      <dgm:prSet/>
      <dgm:spPr/>
      <dgm:t>
        <a:bodyPr/>
        <a:lstStyle/>
        <a:p>
          <a:endParaRPr lang="en-CA"/>
        </a:p>
      </dgm:t>
    </dgm:pt>
    <dgm:pt modelId="{82068B17-FB54-4606-B68D-5A161BB15AE1}" type="sibTrans" cxnId="{F868489F-0960-4914-89E8-95210E654EC0}">
      <dgm:prSet/>
      <dgm:spPr/>
      <dgm:t>
        <a:bodyPr/>
        <a:lstStyle/>
        <a:p>
          <a:endParaRPr lang="en-CA"/>
        </a:p>
      </dgm:t>
    </dgm:pt>
    <dgm:pt modelId="{38E0F393-6851-4C3C-9A9F-D5367736DFD7}">
      <dgm:prSet phldrT="[Text]" custT="1"/>
      <dgm:spPr/>
      <dgm:t>
        <a:bodyPr/>
        <a:lstStyle/>
        <a:p>
          <a:endParaRPr lang="en-US" sz="100" b="1" dirty="0">
            <a:solidFill>
              <a:schemeClr val="bg1"/>
            </a:solidFill>
          </a:endParaRPr>
        </a:p>
        <a:p>
          <a:endParaRPr lang="en-US" sz="1200" b="1" dirty="0">
            <a:solidFill>
              <a:schemeClr val="bg1"/>
            </a:solidFill>
          </a:endParaRPr>
        </a:p>
        <a:p>
          <a:r>
            <a:rPr lang="en-US" sz="1200" b="1" dirty="0">
              <a:solidFill>
                <a:schemeClr val="bg1"/>
              </a:solidFill>
            </a:rPr>
            <a:t>FUTURE FIT</a:t>
          </a:r>
        </a:p>
        <a:p>
          <a:r>
            <a:rPr lang="en-US" sz="1200" b="0" dirty="0"/>
            <a:t>Changes on the horizon are evident; and the cluster is already ahead of them. Weak signals are feeding strategy. A portfolio of emerging business models is in place</a:t>
          </a:r>
          <a:endParaRPr lang="en-US" sz="1200" b="1" dirty="0"/>
        </a:p>
        <a:p>
          <a:endParaRPr lang="en-CA" sz="1600" b="1" dirty="0"/>
        </a:p>
      </dgm:t>
    </dgm:pt>
    <dgm:pt modelId="{E3B5380A-9C1B-4E62-8898-0143B9C49A49}" type="parTrans" cxnId="{E14B0ED8-5F59-464C-9D1C-C5722CB57ACA}">
      <dgm:prSet/>
      <dgm:spPr/>
      <dgm:t>
        <a:bodyPr/>
        <a:lstStyle/>
        <a:p>
          <a:endParaRPr lang="en-CA"/>
        </a:p>
      </dgm:t>
    </dgm:pt>
    <dgm:pt modelId="{277B9A5B-ACDC-4C12-954C-B2B1F38EAA2C}" type="sibTrans" cxnId="{E14B0ED8-5F59-464C-9D1C-C5722CB57ACA}">
      <dgm:prSet/>
      <dgm:spPr/>
      <dgm:t>
        <a:bodyPr/>
        <a:lstStyle/>
        <a:p>
          <a:endParaRPr lang="en-CA"/>
        </a:p>
      </dgm:t>
    </dgm:pt>
    <dgm:pt modelId="{21DC5509-ADC9-4577-BC7A-5E57FD3B3BE9}">
      <dgm:prSet phldrT="[Text]" custT="1"/>
      <dgm:spPr/>
      <dgm:t>
        <a:bodyPr/>
        <a:lstStyle/>
        <a:p>
          <a:endParaRPr lang="en-US" sz="1100" b="1" dirty="0"/>
        </a:p>
        <a:p>
          <a:endParaRPr lang="en-US" sz="400" b="1" dirty="0"/>
        </a:p>
        <a:p>
          <a:r>
            <a:rPr lang="en-US" sz="1200" b="1" dirty="0"/>
            <a:t>TROUBLE</a:t>
          </a:r>
        </a:p>
        <a:p>
          <a:r>
            <a:rPr lang="en-US" sz="1200" b="0" dirty="0"/>
            <a:t>The cluster is in dire trouble! You see the changes coming, but are slow, unsure or unable to deal with them. </a:t>
          </a:r>
          <a:r>
            <a:rPr lang="en-CA" sz="1200" b="0" dirty="0"/>
            <a:t>Transformational thinking required.</a:t>
          </a:r>
          <a:endParaRPr lang="en-US" sz="1200" b="0" dirty="0"/>
        </a:p>
        <a:p>
          <a:endParaRPr lang="en-US" sz="1200" b="0" dirty="0"/>
        </a:p>
        <a:p>
          <a:endParaRPr lang="en-CA" sz="1800" b="1" dirty="0"/>
        </a:p>
      </dgm:t>
    </dgm:pt>
    <dgm:pt modelId="{71C5A6AB-8D0E-4CAD-9530-CC5EA43CADAF}" type="parTrans" cxnId="{4825A61D-E25A-414B-BDF3-1D239955A1CA}">
      <dgm:prSet/>
      <dgm:spPr/>
      <dgm:t>
        <a:bodyPr/>
        <a:lstStyle/>
        <a:p>
          <a:endParaRPr lang="en-CA"/>
        </a:p>
      </dgm:t>
    </dgm:pt>
    <dgm:pt modelId="{6BEC0BA5-433A-4AA3-9D82-BF6F86E2D4FB}" type="sibTrans" cxnId="{4825A61D-E25A-414B-BDF3-1D239955A1CA}">
      <dgm:prSet/>
      <dgm:spPr/>
      <dgm:t>
        <a:bodyPr/>
        <a:lstStyle/>
        <a:p>
          <a:endParaRPr lang="en-CA"/>
        </a:p>
      </dgm:t>
    </dgm:pt>
    <dgm:pt modelId="{EC26B367-E715-4432-8035-EA8A8DC78BE4}">
      <dgm:prSet phldrT="[Text]" custT="1"/>
      <dgm:spPr/>
      <dgm:t>
        <a:bodyPr/>
        <a:lstStyle/>
        <a:p>
          <a:endParaRPr lang="en-US" sz="1600" b="1" dirty="0"/>
        </a:p>
        <a:p>
          <a:endParaRPr lang="en-US" sz="1600" b="1" dirty="0"/>
        </a:p>
        <a:p>
          <a:endParaRPr lang="en-US" sz="1600" b="1" dirty="0"/>
        </a:p>
        <a:p>
          <a:endParaRPr lang="en-US" sz="100" b="1" dirty="0"/>
        </a:p>
        <a:p>
          <a:r>
            <a:rPr lang="en-US" sz="1200" b="1" dirty="0"/>
            <a:t>SLOW CHANGE</a:t>
          </a:r>
        </a:p>
        <a:p>
          <a:r>
            <a:rPr lang="en-US" sz="1200" b="0" dirty="0"/>
            <a:t>Low power of change, low ability or interest to change; this is a slow </a:t>
          </a:r>
          <a:r>
            <a:rPr lang="en-CA" sz="1200" b="0" dirty="0"/>
            <a:t>moving and steady environment. </a:t>
          </a:r>
          <a:r>
            <a:rPr lang="en-US" sz="1200" b="0" dirty="0"/>
            <a:t>History tells us: dangers ahead!</a:t>
          </a:r>
        </a:p>
        <a:p>
          <a:endParaRPr lang="en-US" sz="1600" b="1" dirty="0"/>
        </a:p>
        <a:p>
          <a:endParaRPr lang="en-US" sz="1600" b="1" dirty="0"/>
        </a:p>
        <a:p>
          <a:endParaRPr lang="en-US" sz="1600" b="1" dirty="0"/>
        </a:p>
        <a:p>
          <a:endParaRPr lang="en-CA" sz="1600" b="1" dirty="0"/>
        </a:p>
      </dgm:t>
    </dgm:pt>
    <dgm:pt modelId="{4F28ED83-5DE3-494B-8649-D74EAFF29A48}" type="parTrans" cxnId="{A7743C00-29AB-4A46-987E-BCEB4A03DBCF}">
      <dgm:prSet/>
      <dgm:spPr/>
      <dgm:t>
        <a:bodyPr/>
        <a:lstStyle/>
        <a:p>
          <a:endParaRPr lang="en-CA"/>
        </a:p>
      </dgm:t>
    </dgm:pt>
    <dgm:pt modelId="{A99CA57C-708F-45D1-97CE-6B9A180726F3}" type="sibTrans" cxnId="{A7743C00-29AB-4A46-987E-BCEB4A03DBCF}">
      <dgm:prSet/>
      <dgm:spPr/>
      <dgm:t>
        <a:bodyPr/>
        <a:lstStyle/>
        <a:p>
          <a:endParaRPr lang="en-CA"/>
        </a:p>
      </dgm:t>
    </dgm:pt>
    <dgm:pt modelId="{A5A4CE83-DBA9-483E-B115-1222E5B79AA2}" type="pres">
      <dgm:prSet presAssocID="{DDE42109-1E73-425A-A41F-A126B1671516}" presName="matrix" presStyleCnt="0">
        <dgm:presLayoutVars>
          <dgm:chMax val="1"/>
          <dgm:dir/>
          <dgm:resizeHandles val="exact"/>
        </dgm:presLayoutVars>
      </dgm:prSet>
      <dgm:spPr/>
    </dgm:pt>
    <dgm:pt modelId="{E7D261DB-3C5F-40E4-ADED-9B36E756AB4C}" type="pres">
      <dgm:prSet presAssocID="{DDE42109-1E73-425A-A41F-A126B1671516}" presName="axisShape" presStyleLbl="bgShp" presStyleIdx="0" presStyleCnt="1"/>
      <dgm:spPr/>
    </dgm:pt>
    <dgm:pt modelId="{346826F4-52A6-4C8B-9C98-6A350E0167DC}" type="pres">
      <dgm:prSet presAssocID="{DDE42109-1E73-425A-A41F-A126B1671516}" presName="rect1" presStyleLbl="node1" presStyleIdx="0" presStyleCnt="4" custLinFactNeighborX="976" custLinFactNeighborY="2098">
        <dgm:presLayoutVars>
          <dgm:chMax val="0"/>
          <dgm:chPref val="0"/>
          <dgm:bulletEnabled val="1"/>
        </dgm:presLayoutVars>
      </dgm:prSet>
      <dgm:spPr/>
    </dgm:pt>
    <dgm:pt modelId="{E205154C-7BB5-47C1-B896-DEAB13A85CA5}" type="pres">
      <dgm:prSet presAssocID="{DDE42109-1E73-425A-A41F-A126B1671516}" presName="rect2" presStyleLbl="node1" presStyleIdx="1" presStyleCnt="4">
        <dgm:presLayoutVars>
          <dgm:chMax val="0"/>
          <dgm:chPref val="0"/>
          <dgm:bulletEnabled val="1"/>
        </dgm:presLayoutVars>
      </dgm:prSet>
      <dgm:spPr/>
    </dgm:pt>
    <dgm:pt modelId="{F040160E-A385-461A-BC2A-8F04F39D059F}" type="pres">
      <dgm:prSet presAssocID="{DDE42109-1E73-425A-A41F-A126B1671516}" presName="rect3" presStyleLbl="node1" presStyleIdx="2" presStyleCnt="4">
        <dgm:presLayoutVars>
          <dgm:chMax val="0"/>
          <dgm:chPref val="0"/>
          <dgm:bulletEnabled val="1"/>
        </dgm:presLayoutVars>
      </dgm:prSet>
      <dgm:spPr/>
    </dgm:pt>
    <dgm:pt modelId="{E8594CA9-D9BC-42F1-8515-4D2BCDF82C76}" type="pres">
      <dgm:prSet presAssocID="{DDE42109-1E73-425A-A41F-A126B1671516}" presName="rect4" presStyleLbl="node1" presStyleIdx="3" presStyleCnt="4">
        <dgm:presLayoutVars>
          <dgm:chMax val="0"/>
          <dgm:chPref val="0"/>
          <dgm:bulletEnabled val="1"/>
        </dgm:presLayoutVars>
      </dgm:prSet>
      <dgm:spPr/>
    </dgm:pt>
  </dgm:ptLst>
  <dgm:cxnLst>
    <dgm:cxn modelId="{A7743C00-29AB-4A46-987E-BCEB4A03DBCF}" srcId="{DDE42109-1E73-425A-A41F-A126B1671516}" destId="{EC26B367-E715-4432-8035-EA8A8DC78BE4}" srcOrd="2" destOrd="0" parTransId="{4F28ED83-5DE3-494B-8649-D74EAFF29A48}" sibTransId="{A99CA57C-708F-45D1-97CE-6B9A180726F3}"/>
    <dgm:cxn modelId="{4E03AE0A-579E-4E69-8BF0-82387A11D140}" type="presOf" srcId="{38E0F393-6851-4C3C-9A9F-D5367736DFD7}" destId="{E205154C-7BB5-47C1-B896-DEAB13A85CA5}" srcOrd="0" destOrd="0" presId="urn:microsoft.com/office/officeart/2005/8/layout/matrix2"/>
    <dgm:cxn modelId="{485EF90B-3563-4896-AD8A-B73CBB93F594}" type="presOf" srcId="{8F00CF9A-68B6-4DA9-B4A1-9EC5BEC3D33D}" destId="{346826F4-52A6-4C8B-9C98-6A350E0167DC}" srcOrd="0" destOrd="0" presId="urn:microsoft.com/office/officeart/2005/8/layout/matrix2"/>
    <dgm:cxn modelId="{FA76E410-11D9-4AB1-A187-98BAC292F95F}" type="presOf" srcId="{EC26B367-E715-4432-8035-EA8A8DC78BE4}" destId="{F040160E-A385-461A-BC2A-8F04F39D059F}" srcOrd="0" destOrd="0" presId="urn:microsoft.com/office/officeart/2005/8/layout/matrix2"/>
    <dgm:cxn modelId="{4825A61D-E25A-414B-BDF3-1D239955A1CA}" srcId="{DDE42109-1E73-425A-A41F-A126B1671516}" destId="{21DC5509-ADC9-4577-BC7A-5E57FD3B3BE9}" srcOrd="3" destOrd="0" parTransId="{71C5A6AB-8D0E-4CAD-9530-CC5EA43CADAF}" sibTransId="{6BEC0BA5-433A-4AA3-9D82-BF6F86E2D4FB}"/>
    <dgm:cxn modelId="{F868489F-0960-4914-89E8-95210E654EC0}" srcId="{DDE42109-1E73-425A-A41F-A126B1671516}" destId="{8F00CF9A-68B6-4DA9-B4A1-9EC5BEC3D33D}" srcOrd="0" destOrd="0" parTransId="{C189E3B3-D520-4C97-B7DB-2F986172CF02}" sibTransId="{82068B17-FB54-4606-B68D-5A161BB15AE1}"/>
    <dgm:cxn modelId="{AD9053D2-B887-4E13-8349-5DF4C9BF37AF}" type="presOf" srcId="{DDE42109-1E73-425A-A41F-A126B1671516}" destId="{A5A4CE83-DBA9-483E-B115-1222E5B79AA2}" srcOrd="0" destOrd="0" presId="urn:microsoft.com/office/officeart/2005/8/layout/matrix2"/>
    <dgm:cxn modelId="{E14B0ED8-5F59-464C-9D1C-C5722CB57ACA}" srcId="{DDE42109-1E73-425A-A41F-A126B1671516}" destId="{38E0F393-6851-4C3C-9A9F-D5367736DFD7}" srcOrd="1" destOrd="0" parTransId="{E3B5380A-9C1B-4E62-8898-0143B9C49A49}" sibTransId="{277B9A5B-ACDC-4C12-954C-B2B1F38EAA2C}"/>
    <dgm:cxn modelId="{CC92C8FE-1B23-4073-9FC8-43DAA0DB47BA}" type="presOf" srcId="{21DC5509-ADC9-4577-BC7A-5E57FD3B3BE9}" destId="{E8594CA9-D9BC-42F1-8515-4D2BCDF82C76}" srcOrd="0" destOrd="0" presId="urn:microsoft.com/office/officeart/2005/8/layout/matrix2"/>
    <dgm:cxn modelId="{BD8C2F22-7F35-4FB9-AFDF-970B149DA891}" type="presParOf" srcId="{A5A4CE83-DBA9-483E-B115-1222E5B79AA2}" destId="{E7D261DB-3C5F-40E4-ADED-9B36E756AB4C}" srcOrd="0" destOrd="0" presId="urn:microsoft.com/office/officeart/2005/8/layout/matrix2"/>
    <dgm:cxn modelId="{66B20D72-789A-4AFF-93BD-A6B153D9E064}" type="presParOf" srcId="{A5A4CE83-DBA9-483E-B115-1222E5B79AA2}" destId="{346826F4-52A6-4C8B-9C98-6A350E0167DC}" srcOrd="1" destOrd="0" presId="urn:microsoft.com/office/officeart/2005/8/layout/matrix2"/>
    <dgm:cxn modelId="{F69DC559-043B-47BB-97C2-D37599B77313}" type="presParOf" srcId="{A5A4CE83-DBA9-483E-B115-1222E5B79AA2}" destId="{E205154C-7BB5-47C1-B896-DEAB13A85CA5}" srcOrd="2" destOrd="0" presId="urn:microsoft.com/office/officeart/2005/8/layout/matrix2"/>
    <dgm:cxn modelId="{21B150F8-6D07-4D2F-A4EB-290AAD5C3ADA}" type="presParOf" srcId="{A5A4CE83-DBA9-483E-B115-1222E5B79AA2}" destId="{F040160E-A385-461A-BC2A-8F04F39D059F}" srcOrd="3" destOrd="0" presId="urn:microsoft.com/office/officeart/2005/8/layout/matrix2"/>
    <dgm:cxn modelId="{B403D62D-E703-404E-BD2A-852DE26B2084}" type="presParOf" srcId="{A5A4CE83-DBA9-483E-B115-1222E5B79AA2}" destId="{E8594CA9-D9BC-42F1-8515-4D2BCDF82C76}"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F6D1F3-BE91-44ED-BC3F-F536968CD68F}">
      <dsp:nvSpPr>
        <dsp:cNvPr id="0" name=""/>
        <dsp:cNvSpPr/>
      </dsp:nvSpPr>
      <dsp:spPr>
        <a:xfrm>
          <a:off x="0" y="0"/>
          <a:ext cx="5760640" cy="106495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Arranging resources for carrying out activities.</a:t>
          </a:r>
        </a:p>
      </dsp:txBody>
      <dsp:txXfrm>
        <a:off x="51987" y="51987"/>
        <a:ext cx="5656666" cy="960977"/>
      </dsp:txXfrm>
    </dsp:sp>
    <dsp:sp modelId="{6BA498F7-799C-4B4F-8334-6EDEF8A87A98}">
      <dsp:nvSpPr>
        <dsp:cNvPr id="0" name=""/>
        <dsp:cNvSpPr/>
      </dsp:nvSpPr>
      <dsp:spPr>
        <a:xfrm>
          <a:off x="0" y="1315351"/>
          <a:ext cx="5760640" cy="2682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900"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t>Manpower, knowledge and financial contributions by firms involved AND knowledge of firms not involved.</a:t>
          </a:r>
        </a:p>
        <a:p>
          <a:pPr marL="171450" lvl="1" indent="-171450" algn="l" defTabSz="844550">
            <a:lnSpc>
              <a:spcPct val="90000"/>
            </a:lnSpc>
            <a:spcBef>
              <a:spcPct val="0"/>
            </a:spcBef>
            <a:spcAft>
              <a:spcPct val="20000"/>
            </a:spcAft>
            <a:buChar char="•"/>
          </a:pPr>
          <a:r>
            <a:rPr lang="en-US" sz="1900" kern="1200" dirty="0"/>
            <a:t>Knowledge and financial contributions by technical institutions.</a:t>
          </a:r>
        </a:p>
        <a:p>
          <a:pPr marL="171450" lvl="1" indent="-171450" algn="l" defTabSz="844550">
            <a:lnSpc>
              <a:spcPct val="90000"/>
            </a:lnSpc>
            <a:spcBef>
              <a:spcPct val="0"/>
            </a:spcBef>
            <a:spcAft>
              <a:spcPct val="20000"/>
            </a:spcAft>
            <a:buChar char="•"/>
          </a:pPr>
          <a:r>
            <a:rPr lang="en-US" sz="1900" kern="1200" dirty="0"/>
            <a:t>Financial (loan or grant or technical expertise) contribution by funding institutions. </a:t>
          </a:r>
        </a:p>
        <a:p>
          <a:pPr marL="171450" lvl="1" indent="-171450" algn="l" defTabSz="844550">
            <a:lnSpc>
              <a:spcPct val="90000"/>
            </a:lnSpc>
            <a:spcBef>
              <a:spcPct val="0"/>
            </a:spcBef>
            <a:spcAft>
              <a:spcPct val="20000"/>
            </a:spcAft>
            <a:buChar char="•"/>
          </a:pPr>
          <a:r>
            <a:rPr lang="en-US" sz="1900" kern="1200" dirty="0"/>
            <a:t>Financial, knowledge and manpower contribution by associations/networks.</a:t>
          </a:r>
        </a:p>
        <a:p>
          <a:pPr marL="171450" lvl="1" indent="-171450" algn="l" defTabSz="844550">
            <a:lnSpc>
              <a:spcPct val="90000"/>
            </a:lnSpc>
            <a:spcBef>
              <a:spcPct val="0"/>
            </a:spcBef>
            <a:spcAft>
              <a:spcPct val="20000"/>
            </a:spcAft>
            <a:buChar char="•"/>
          </a:pPr>
          <a:r>
            <a:rPr lang="en-US" sz="1900" kern="1200" dirty="0"/>
            <a:t>Resources mobilized from among the cluster actors.</a:t>
          </a:r>
        </a:p>
      </dsp:txBody>
      <dsp:txXfrm>
        <a:off x="0" y="1315351"/>
        <a:ext cx="5760640" cy="26827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D261DB-3C5F-40E4-ADED-9B36E756AB4C}">
      <dsp:nvSpPr>
        <dsp:cNvPr id="0" name=""/>
        <dsp:cNvSpPr/>
      </dsp:nvSpPr>
      <dsp:spPr>
        <a:xfrm>
          <a:off x="1766886" y="0"/>
          <a:ext cx="5899274" cy="5899274"/>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6826F4-52A6-4C8B-9C98-6A350E0167DC}">
      <dsp:nvSpPr>
        <dsp:cNvPr id="0" name=""/>
        <dsp:cNvSpPr/>
      </dsp:nvSpPr>
      <dsp:spPr>
        <a:xfrm>
          <a:off x="2173370" y="432959"/>
          <a:ext cx="2359709" cy="235970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44450">
            <a:lnSpc>
              <a:spcPct val="90000"/>
            </a:lnSpc>
            <a:spcBef>
              <a:spcPct val="0"/>
            </a:spcBef>
            <a:spcAft>
              <a:spcPct val="35000"/>
            </a:spcAft>
            <a:buNone/>
          </a:pPr>
          <a:endParaRPr lang="en-US" sz="100" b="1" kern="1200" dirty="0"/>
        </a:p>
        <a:p>
          <a:pPr marL="0" lvl="0" indent="0" algn="ctr" defTabSz="44450">
            <a:lnSpc>
              <a:spcPct val="90000"/>
            </a:lnSpc>
            <a:spcBef>
              <a:spcPct val="0"/>
            </a:spcBef>
            <a:spcAft>
              <a:spcPct val="35000"/>
            </a:spcAft>
            <a:buNone/>
          </a:pPr>
          <a:r>
            <a:rPr lang="en-US" sz="1200" b="1" kern="1200" dirty="0"/>
            <a:t>STRONG &amp; STABLE</a:t>
          </a:r>
        </a:p>
        <a:p>
          <a:pPr marL="0" lvl="0" indent="0" algn="ctr" defTabSz="44450">
            <a:lnSpc>
              <a:spcPct val="90000"/>
            </a:lnSpc>
            <a:spcBef>
              <a:spcPct val="0"/>
            </a:spcBef>
            <a:spcAft>
              <a:spcPct val="35000"/>
            </a:spcAft>
            <a:buNone/>
          </a:pPr>
          <a:endParaRPr lang="en-US" sz="200" b="1" kern="1200" dirty="0"/>
        </a:p>
        <a:p>
          <a:pPr marL="0" lvl="0" indent="0" algn="ctr" defTabSz="44450">
            <a:lnSpc>
              <a:spcPct val="90000"/>
            </a:lnSpc>
            <a:spcBef>
              <a:spcPct val="0"/>
            </a:spcBef>
            <a:spcAft>
              <a:spcPct val="35000"/>
            </a:spcAft>
            <a:buNone/>
          </a:pPr>
          <a:r>
            <a:rPr lang="en-US" sz="1200" b="0" kern="1200" dirty="0"/>
            <a:t>Shifts in «Strong &amp; Stable» indicates the cluster has a strong position in an area with low outside change. This is an </a:t>
          </a:r>
          <a:r>
            <a:rPr lang="en-CA" sz="1200" b="0" kern="1200" dirty="0"/>
            <a:t>enviable position to have.</a:t>
          </a:r>
        </a:p>
        <a:p>
          <a:pPr marL="0" lvl="0" indent="0" algn="ctr" defTabSz="44450">
            <a:lnSpc>
              <a:spcPct val="90000"/>
            </a:lnSpc>
            <a:spcBef>
              <a:spcPct val="0"/>
            </a:spcBef>
            <a:spcAft>
              <a:spcPct val="35000"/>
            </a:spcAft>
            <a:buNone/>
          </a:pPr>
          <a:endParaRPr lang="en-CA" sz="1800" kern="1200" dirty="0"/>
        </a:p>
      </dsp:txBody>
      <dsp:txXfrm>
        <a:off x="2288561" y="548150"/>
        <a:ext cx="2129327" cy="2129327"/>
      </dsp:txXfrm>
    </dsp:sp>
    <dsp:sp modelId="{E205154C-7BB5-47C1-B896-DEAB13A85CA5}">
      <dsp:nvSpPr>
        <dsp:cNvPr id="0" name=""/>
        <dsp:cNvSpPr/>
      </dsp:nvSpPr>
      <dsp:spPr>
        <a:xfrm>
          <a:off x="4922998" y="383452"/>
          <a:ext cx="2359709" cy="235970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44450">
            <a:lnSpc>
              <a:spcPct val="90000"/>
            </a:lnSpc>
            <a:spcBef>
              <a:spcPct val="0"/>
            </a:spcBef>
            <a:spcAft>
              <a:spcPct val="35000"/>
            </a:spcAft>
            <a:buNone/>
          </a:pPr>
          <a:endParaRPr lang="en-US" sz="100" b="1" kern="1200" dirty="0">
            <a:solidFill>
              <a:schemeClr val="bg1"/>
            </a:solidFill>
          </a:endParaRPr>
        </a:p>
        <a:p>
          <a:pPr marL="0" lvl="0" indent="0" algn="ctr" defTabSz="44450">
            <a:lnSpc>
              <a:spcPct val="90000"/>
            </a:lnSpc>
            <a:spcBef>
              <a:spcPct val="0"/>
            </a:spcBef>
            <a:spcAft>
              <a:spcPct val="35000"/>
            </a:spcAft>
            <a:buNone/>
          </a:pPr>
          <a:endParaRPr lang="en-US" sz="1200" b="1" kern="1200" dirty="0">
            <a:solidFill>
              <a:schemeClr val="bg1"/>
            </a:solidFill>
          </a:endParaRPr>
        </a:p>
        <a:p>
          <a:pPr marL="0" lvl="0" indent="0" algn="ctr" defTabSz="44450">
            <a:lnSpc>
              <a:spcPct val="90000"/>
            </a:lnSpc>
            <a:spcBef>
              <a:spcPct val="0"/>
            </a:spcBef>
            <a:spcAft>
              <a:spcPct val="35000"/>
            </a:spcAft>
            <a:buNone/>
          </a:pPr>
          <a:r>
            <a:rPr lang="en-US" sz="1200" b="1" kern="1200" dirty="0">
              <a:solidFill>
                <a:schemeClr val="bg1"/>
              </a:solidFill>
            </a:rPr>
            <a:t>FUTURE FIT</a:t>
          </a:r>
        </a:p>
        <a:p>
          <a:pPr marL="0" lvl="0" indent="0" algn="ctr" defTabSz="44450">
            <a:lnSpc>
              <a:spcPct val="90000"/>
            </a:lnSpc>
            <a:spcBef>
              <a:spcPct val="0"/>
            </a:spcBef>
            <a:spcAft>
              <a:spcPct val="35000"/>
            </a:spcAft>
            <a:buNone/>
          </a:pPr>
          <a:r>
            <a:rPr lang="en-US" sz="1200" b="0" kern="1200" dirty="0"/>
            <a:t>Changes on the horizon are evident; and the cluster is already ahead of them. Weak signals are feeding strategy. A portfolio of emerging business models is in place</a:t>
          </a:r>
          <a:endParaRPr lang="en-US" sz="1200" b="1" kern="1200" dirty="0"/>
        </a:p>
        <a:p>
          <a:pPr marL="0" lvl="0" indent="0" algn="ctr" defTabSz="44450">
            <a:lnSpc>
              <a:spcPct val="90000"/>
            </a:lnSpc>
            <a:spcBef>
              <a:spcPct val="0"/>
            </a:spcBef>
            <a:spcAft>
              <a:spcPct val="35000"/>
            </a:spcAft>
            <a:buNone/>
          </a:pPr>
          <a:endParaRPr lang="en-CA" sz="1600" b="1" kern="1200" dirty="0"/>
        </a:p>
      </dsp:txBody>
      <dsp:txXfrm>
        <a:off x="5038189" y="498643"/>
        <a:ext cx="2129327" cy="2129327"/>
      </dsp:txXfrm>
    </dsp:sp>
    <dsp:sp modelId="{F040160E-A385-461A-BC2A-8F04F39D059F}">
      <dsp:nvSpPr>
        <dsp:cNvPr id="0" name=""/>
        <dsp:cNvSpPr/>
      </dsp:nvSpPr>
      <dsp:spPr>
        <a:xfrm>
          <a:off x="2150339" y="3156111"/>
          <a:ext cx="2359709" cy="235970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n-US" sz="1600" b="1" kern="1200" dirty="0"/>
        </a:p>
        <a:p>
          <a:pPr marL="0" lvl="0" indent="0" algn="ctr" defTabSz="711200">
            <a:lnSpc>
              <a:spcPct val="90000"/>
            </a:lnSpc>
            <a:spcBef>
              <a:spcPct val="0"/>
            </a:spcBef>
            <a:spcAft>
              <a:spcPct val="35000"/>
            </a:spcAft>
            <a:buNone/>
          </a:pPr>
          <a:endParaRPr lang="en-US" sz="1600" b="1" kern="1200" dirty="0"/>
        </a:p>
        <a:p>
          <a:pPr marL="0" lvl="0" indent="0" algn="ctr" defTabSz="711200">
            <a:lnSpc>
              <a:spcPct val="90000"/>
            </a:lnSpc>
            <a:spcBef>
              <a:spcPct val="0"/>
            </a:spcBef>
            <a:spcAft>
              <a:spcPct val="35000"/>
            </a:spcAft>
            <a:buNone/>
          </a:pPr>
          <a:endParaRPr lang="en-US" sz="1600" b="1" kern="1200" dirty="0"/>
        </a:p>
        <a:p>
          <a:pPr marL="0" lvl="0" indent="0" algn="ctr" defTabSz="711200">
            <a:lnSpc>
              <a:spcPct val="90000"/>
            </a:lnSpc>
            <a:spcBef>
              <a:spcPct val="0"/>
            </a:spcBef>
            <a:spcAft>
              <a:spcPct val="35000"/>
            </a:spcAft>
            <a:buNone/>
          </a:pPr>
          <a:endParaRPr lang="en-US" sz="100" b="1" kern="1200" dirty="0"/>
        </a:p>
        <a:p>
          <a:pPr marL="0" lvl="0" indent="0" algn="ctr" defTabSz="711200">
            <a:lnSpc>
              <a:spcPct val="90000"/>
            </a:lnSpc>
            <a:spcBef>
              <a:spcPct val="0"/>
            </a:spcBef>
            <a:spcAft>
              <a:spcPct val="35000"/>
            </a:spcAft>
            <a:buNone/>
          </a:pPr>
          <a:r>
            <a:rPr lang="en-US" sz="1200" b="1" kern="1200" dirty="0"/>
            <a:t>SLOW CHANGE</a:t>
          </a:r>
        </a:p>
        <a:p>
          <a:pPr marL="0" lvl="0" indent="0" algn="ctr" defTabSz="711200">
            <a:lnSpc>
              <a:spcPct val="90000"/>
            </a:lnSpc>
            <a:spcBef>
              <a:spcPct val="0"/>
            </a:spcBef>
            <a:spcAft>
              <a:spcPct val="35000"/>
            </a:spcAft>
            <a:buNone/>
          </a:pPr>
          <a:r>
            <a:rPr lang="en-US" sz="1200" b="0" kern="1200" dirty="0"/>
            <a:t>Low power of change, low ability or interest to change; this is a slow </a:t>
          </a:r>
          <a:r>
            <a:rPr lang="en-CA" sz="1200" b="0" kern="1200" dirty="0"/>
            <a:t>moving and steady environment. </a:t>
          </a:r>
          <a:r>
            <a:rPr lang="en-US" sz="1200" b="0" kern="1200" dirty="0"/>
            <a:t>History tells us: dangers ahead!</a:t>
          </a:r>
        </a:p>
        <a:p>
          <a:pPr marL="0" lvl="0" indent="0" algn="ctr" defTabSz="711200">
            <a:lnSpc>
              <a:spcPct val="90000"/>
            </a:lnSpc>
            <a:spcBef>
              <a:spcPct val="0"/>
            </a:spcBef>
            <a:spcAft>
              <a:spcPct val="35000"/>
            </a:spcAft>
            <a:buNone/>
          </a:pPr>
          <a:endParaRPr lang="en-US" sz="1600" b="1" kern="1200" dirty="0"/>
        </a:p>
        <a:p>
          <a:pPr marL="0" lvl="0" indent="0" algn="ctr" defTabSz="711200">
            <a:lnSpc>
              <a:spcPct val="90000"/>
            </a:lnSpc>
            <a:spcBef>
              <a:spcPct val="0"/>
            </a:spcBef>
            <a:spcAft>
              <a:spcPct val="35000"/>
            </a:spcAft>
            <a:buNone/>
          </a:pPr>
          <a:endParaRPr lang="en-US" sz="1600" b="1" kern="1200" dirty="0"/>
        </a:p>
        <a:p>
          <a:pPr marL="0" lvl="0" indent="0" algn="ctr" defTabSz="711200">
            <a:lnSpc>
              <a:spcPct val="90000"/>
            </a:lnSpc>
            <a:spcBef>
              <a:spcPct val="0"/>
            </a:spcBef>
            <a:spcAft>
              <a:spcPct val="35000"/>
            </a:spcAft>
            <a:buNone/>
          </a:pPr>
          <a:endParaRPr lang="en-US" sz="1600" b="1" kern="1200" dirty="0"/>
        </a:p>
        <a:p>
          <a:pPr marL="0" lvl="0" indent="0" algn="ctr" defTabSz="711200">
            <a:lnSpc>
              <a:spcPct val="90000"/>
            </a:lnSpc>
            <a:spcBef>
              <a:spcPct val="0"/>
            </a:spcBef>
            <a:spcAft>
              <a:spcPct val="35000"/>
            </a:spcAft>
            <a:buNone/>
          </a:pPr>
          <a:endParaRPr lang="en-CA" sz="1600" b="1" kern="1200" dirty="0"/>
        </a:p>
      </dsp:txBody>
      <dsp:txXfrm>
        <a:off x="2265530" y="3271302"/>
        <a:ext cx="2129327" cy="2129327"/>
      </dsp:txXfrm>
    </dsp:sp>
    <dsp:sp modelId="{E8594CA9-D9BC-42F1-8515-4D2BCDF82C76}">
      <dsp:nvSpPr>
        <dsp:cNvPr id="0" name=""/>
        <dsp:cNvSpPr/>
      </dsp:nvSpPr>
      <dsp:spPr>
        <a:xfrm>
          <a:off x="4922998" y="3156111"/>
          <a:ext cx="2359709" cy="235970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endParaRPr lang="en-US" sz="1100" b="1" kern="1200" dirty="0"/>
        </a:p>
        <a:p>
          <a:pPr marL="0" lvl="0" indent="0" algn="ctr" defTabSz="488950">
            <a:lnSpc>
              <a:spcPct val="90000"/>
            </a:lnSpc>
            <a:spcBef>
              <a:spcPct val="0"/>
            </a:spcBef>
            <a:spcAft>
              <a:spcPct val="35000"/>
            </a:spcAft>
            <a:buNone/>
          </a:pPr>
          <a:endParaRPr lang="en-US" sz="400" b="1" kern="1200" dirty="0"/>
        </a:p>
        <a:p>
          <a:pPr marL="0" lvl="0" indent="0" algn="ctr" defTabSz="488950">
            <a:lnSpc>
              <a:spcPct val="90000"/>
            </a:lnSpc>
            <a:spcBef>
              <a:spcPct val="0"/>
            </a:spcBef>
            <a:spcAft>
              <a:spcPct val="35000"/>
            </a:spcAft>
            <a:buNone/>
          </a:pPr>
          <a:r>
            <a:rPr lang="en-US" sz="1200" b="1" kern="1200" dirty="0"/>
            <a:t>TROUBLE</a:t>
          </a:r>
        </a:p>
        <a:p>
          <a:pPr marL="0" lvl="0" indent="0" algn="ctr" defTabSz="488950">
            <a:lnSpc>
              <a:spcPct val="90000"/>
            </a:lnSpc>
            <a:spcBef>
              <a:spcPct val="0"/>
            </a:spcBef>
            <a:spcAft>
              <a:spcPct val="35000"/>
            </a:spcAft>
            <a:buNone/>
          </a:pPr>
          <a:r>
            <a:rPr lang="en-US" sz="1200" b="0" kern="1200" dirty="0"/>
            <a:t>The cluster is in dire trouble! You see the changes coming, but are slow, unsure or unable to deal with them. </a:t>
          </a:r>
          <a:r>
            <a:rPr lang="en-CA" sz="1200" b="0" kern="1200" dirty="0"/>
            <a:t>Transformational thinking required.</a:t>
          </a:r>
          <a:endParaRPr lang="en-US" sz="1200" b="0" kern="1200" dirty="0"/>
        </a:p>
        <a:p>
          <a:pPr marL="0" lvl="0" indent="0" algn="ctr" defTabSz="488950">
            <a:lnSpc>
              <a:spcPct val="90000"/>
            </a:lnSpc>
            <a:spcBef>
              <a:spcPct val="0"/>
            </a:spcBef>
            <a:spcAft>
              <a:spcPct val="35000"/>
            </a:spcAft>
            <a:buNone/>
          </a:pPr>
          <a:endParaRPr lang="en-US" sz="1200" b="0" kern="1200" dirty="0"/>
        </a:p>
        <a:p>
          <a:pPr marL="0" lvl="0" indent="0" algn="ctr" defTabSz="488950">
            <a:lnSpc>
              <a:spcPct val="90000"/>
            </a:lnSpc>
            <a:spcBef>
              <a:spcPct val="0"/>
            </a:spcBef>
            <a:spcAft>
              <a:spcPct val="35000"/>
            </a:spcAft>
            <a:buNone/>
          </a:pPr>
          <a:endParaRPr lang="en-CA" sz="1800" b="1" kern="1200" dirty="0"/>
        </a:p>
      </dsp:txBody>
      <dsp:txXfrm>
        <a:off x="5038189" y="3271302"/>
        <a:ext cx="2129327" cy="212932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079FE02-9CBC-4CDC-8F2A-DEF67A69651E}"/>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IN"/>
          </a:p>
        </p:txBody>
      </p:sp>
      <p:sp>
        <p:nvSpPr>
          <p:cNvPr id="3" name="Date Placeholder 2">
            <a:extLst>
              <a:ext uri="{FF2B5EF4-FFF2-40B4-BE49-F238E27FC236}">
                <a16:creationId xmlns:a16="http://schemas.microsoft.com/office/drawing/2014/main" id="{F084E408-54AE-4235-A76D-30B302A65349}"/>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56D144FF-9E0F-44F3-BF3C-205AAD49C7BC}" type="datetimeFigureOut">
              <a:rPr lang="en-IN" smtClean="0"/>
              <a:t>13-11-2021</a:t>
            </a:fld>
            <a:endParaRPr lang="en-IN"/>
          </a:p>
        </p:txBody>
      </p:sp>
      <p:sp>
        <p:nvSpPr>
          <p:cNvPr id="4" name="Footer Placeholder 3">
            <a:extLst>
              <a:ext uri="{FF2B5EF4-FFF2-40B4-BE49-F238E27FC236}">
                <a16:creationId xmlns:a16="http://schemas.microsoft.com/office/drawing/2014/main" id="{BD7DBEFD-529E-4142-8071-81D31AA09540}"/>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IN"/>
          </a:p>
        </p:txBody>
      </p:sp>
      <p:sp>
        <p:nvSpPr>
          <p:cNvPr id="5" name="Slide Number Placeholder 4">
            <a:extLst>
              <a:ext uri="{FF2B5EF4-FFF2-40B4-BE49-F238E27FC236}">
                <a16:creationId xmlns:a16="http://schemas.microsoft.com/office/drawing/2014/main" id="{895D1D48-15DC-413C-8FC0-A74CDD391BAF}"/>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31A81524-61F1-4EA0-8BC9-8684B91D7603}" type="slidenum">
              <a:rPr lang="en-IN" smtClean="0"/>
              <a:t>‹#›</a:t>
            </a:fld>
            <a:endParaRPr lang="en-IN"/>
          </a:p>
        </p:txBody>
      </p:sp>
    </p:spTree>
    <p:extLst>
      <p:ext uri="{BB962C8B-B14F-4D97-AF65-F5344CB8AC3E}">
        <p14:creationId xmlns:p14="http://schemas.microsoft.com/office/powerpoint/2010/main" val="1236909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AB488F7-1FAC-40D2-BB7E-BA3CE28D8950}" type="datetimeFigureOut">
              <a:rPr lang="en-US" smtClean="0"/>
              <a:pPr/>
              <a:t>11/13/2021</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CA2D21D1-52E2-420B-B491-CFF6D7BB79FB}" type="slidenum">
              <a:rPr lang="en-US" smtClean="0"/>
              <a:pPr/>
              <a:t>‹#›</a:t>
            </a:fld>
            <a:endParaRPr lang="en-US"/>
          </a:p>
        </p:txBody>
      </p:sp>
    </p:spTree>
    <p:extLst>
      <p:ext uri="{BB962C8B-B14F-4D97-AF65-F5344CB8AC3E}">
        <p14:creationId xmlns:p14="http://schemas.microsoft.com/office/powerpoint/2010/main" val="2239478695"/>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D21D1-52E2-420B-B491-CFF6D7BB79FB}" type="slidenum">
              <a:rPr lang="en-US" smtClean="0"/>
              <a:pPr/>
              <a:t>1</a:t>
            </a:fld>
            <a:endParaRPr lang="en-US"/>
          </a:p>
        </p:txBody>
      </p:sp>
    </p:spTree>
    <p:extLst>
      <p:ext uri="{BB962C8B-B14F-4D97-AF65-F5344CB8AC3E}">
        <p14:creationId xmlns:p14="http://schemas.microsoft.com/office/powerpoint/2010/main" val="3971000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A2D21D1-52E2-420B-B491-CFF6D7BB79FB}" type="slidenum">
              <a:rPr lang="en-US" smtClean="0"/>
              <a:pPr/>
              <a:t>15</a:t>
            </a:fld>
            <a:endParaRPr lang="en-US"/>
          </a:p>
        </p:txBody>
      </p:sp>
    </p:spTree>
    <p:extLst>
      <p:ext uri="{BB962C8B-B14F-4D97-AF65-F5344CB8AC3E}">
        <p14:creationId xmlns:p14="http://schemas.microsoft.com/office/powerpoint/2010/main" val="2857855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A2D21D1-52E2-420B-B491-CFF6D7BB79FB}" type="slidenum">
              <a:rPr lang="en-US" smtClean="0"/>
              <a:pPr/>
              <a:t>18</a:t>
            </a:fld>
            <a:endParaRPr lang="en-US"/>
          </a:p>
        </p:txBody>
      </p:sp>
    </p:spTree>
    <p:extLst>
      <p:ext uri="{BB962C8B-B14F-4D97-AF65-F5344CB8AC3E}">
        <p14:creationId xmlns:p14="http://schemas.microsoft.com/office/powerpoint/2010/main" val="3745018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CA2D21D1-52E2-420B-B491-CFF6D7BB79FB}" type="slidenum">
              <a:rPr lang="en-US" smtClean="0"/>
              <a:pPr/>
              <a:t>19</a:t>
            </a:fld>
            <a:endParaRPr lang="en-US"/>
          </a:p>
        </p:txBody>
      </p:sp>
    </p:spTree>
    <p:extLst>
      <p:ext uri="{BB962C8B-B14F-4D97-AF65-F5344CB8AC3E}">
        <p14:creationId xmlns:p14="http://schemas.microsoft.com/office/powerpoint/2010/main" val="3524375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A2D21D1-52E2-420B-B491-CFF6D7BB79FB}" type="slidenum">
              <a:rPr lang="en-US" smtClean="0"/>
              <a:pPr/>
              <a:t>2</a:t>
            </a:fld>
            <a:endParaRPr lang="en-US"/>
          </a:p>
        </p:txBody>
      </p:sp>
    </p:spTree>
    <p:extLst>
      <p:ext uri="{BB962C8B-B14F-4D97-AF65-F5344CB8AC3E}">
        <p14:creationId xmlns:p14="http://schemas.microsoft.com/office/powerpoint/2010/main" val="3119858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CA2D21D1-52E2-420B-B491-CFF6D7BB79FB}" type="slidenum">
              <a:rPr lang="en-US" smtClean="0"/>
              <a:pPr/>
              <a:t>3</a:t>
            </a:fld>
            <a:endParaRPr lang="en-US"/>
          </a:p>
        </p:txBody>
      </p:sp>
    </p:spTree>
    <p:extLst>
      <p:ext uri="{BB962C8B-B14F-4D97-AF65-F5344CB8AC3E}">
        <p14:creationId xmlns:p14="http://schemas.microsoft.com/office/powerpoint/2010/main" val="1868677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A2D21D1-52E2-420B-B491-CFF6D7BB79FB}" type="slidenum">
              <a:rPr lang="en-US" smtClean="0"/>
              <a:pPr/>
              <a:t>4</a:t>
            </a:fld>
            <a:endParaRPr lang="en-US"/>
          </a:p>
        </p:txBody>
      </p:sp>
    </p:spTree>
    <p:extLst>
      <p:ext uri="{BB962C8B-B14F-4D97-AF65-F5344CB8AC3E}">
        <p14:creationId xmlns:p14="http://schemas.microsoft.com/office/powerpoint/2010/main" val="2164282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CA2D21D1-52E2-420B-B491-CFF6D7BB79FB}" type="slidenum">
              <a:rPr lang="en-US" smtClean="0"/>
              <a:pPr/>
              <a:t>5</a:t>
            </a:fld>
            <a:endParaRPr lang="en-US"/>
          </a:p>
        </p:txBody>
      </p:sp>
    </p:spTree>
    <p:extLst>
      <p:ext uri="{BB962C8B-B14F-4D97-AF65-F5344CB8AC3E}">
        <p14:creationId xmlns:p14="http://schemas.microsoft.com/office/powerpoint/2010/main" val="1555282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A2D21D1-52E2-420B-B491-CFF6D7BB79FB}" type="slidenum">
              <a:rPr lang="en-US" smtClean="0"/>
              <a:pPr/>
              <a:t>6</a:t>
            </a:fld>
            <a:endParaRPr lang="en-US"/>
          </a:p>
        </p:txBody>
      </p:sp>
    </p:spTree>
    <p:extLst>
      <p:ext uri="{BB962C8B-B14F-4D97-AF65-F5344CB8AC3E}">
        <p14:creationId xmlns:p14="http://schemas.microsoft.com/office/powerpoint/2010/main" val="328682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A2D21D1-52E2-420B-B491-CFF6D7BB79FB}" type="slidenum">
              <a:rPr lang="en-US" smtClean="0"/>
              <a:pPr/>
              <a:t>9</a:t>
            </a:fld>
            <a:endParaRPr lang="en-US"/>
          </a:p>
        </p:txBody>
      </p:sp>
    </p:spTree>
    <p:extLst>
      <p:ext uri="{BB962C8B-B14F-4D97-AF65-F5344CB8AC3E}">
        <p14:creationId xmlns:p14="http://schemas.microsoft.com/office/powerpoint/2010/main" val="4235842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A2D21D1-52E2-420B-B491-CFF6D7BB79FB}" type="slidenum">
              <a:rPr lang="en-US" smtClean="0"/>
              <a:pPr/>
              <a:t>12</a:t>
            </a:fld>
            <a:endParaRPr lang="en-US"/>
          </a:p>
        </p:txBody>
      </p:sp>
    </p:spTree>
    <p:extLst>
      <p:ext uri="{BB962C8B-B14F-4D97-AF65-F5344CB8AC3E}">
        <p14:creationId xmlns:p14="http://schemas.microsoft.com/office/powerpoint/2010/main" val="3704765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A2D21D1-52E2-420B-B491-CFF6D7BB79FB}" type="slidenum">
              <a:rPr lang="en-US" smtClean="0"/>
              <a:pPr/>
              <a:t>13</a:t>
            </a:fld>
            <a:endParaRPr lang="en-US"/>
          </a:p>
        </p:txBody>
      </p:sp>
    </p:spTree>
    <p:extLst>
      <p:ext uri="{BB962C8B-B14F-4D97-AF65-F5344CB8AC3E}">
        <p14:creationId xmlns:p14="http://schemas.microsoft.com/office/powerpoint/2010/main" val="1908469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887117"/>
            <a:ext cx="10363200" cy="610820"/>
          </a:xfrm>
        </p:spPr>
        <p:txBody>
          <a:bodyPr/>
          <a:lstStyle>
            <a:lvl1pPr algn="ctr">
              <a:defRPr lang="en-US" sz="2251" kern="1200" smtClean="0">
                <a:solidFill>
                  <a:schemeClr val="tx1">
                    <a:lumMod val="75000"/>
                    <a:lumOff val="25000"/>
                  </a:schemeClr>
                </a:solidFill>
                <a:latin typeface="+mj-lt"/>
                <a:ea typeface="+mj-ea"/>
                <a:cs typeface="+mj-cs"/>
              </a:defRPr>
            </a:lvl1pPr>
          </a:lstStyle>
          <a:p>
            <a:r>
              <a:rPr lang="en-US"/>
              <a:t>Click to edit Master title style</a:t>
            </a:r>
          </a:p>
        </p:txBody>
      </p:sp>
      <p:sp>
        <p:nvSpPr>
          <p:cNvPr id="3" name="Subtitle 2"/>
          <p:cNvSpPr>
            <a:spLocks noGrp="1"/>
          </p:cNvSpPr>
          <p:nvPr>
            <p:ph type="subTitle" idx="1"/>
          </p:nvPr>
        </p:nvSpPr>
        <p:spPr>
          <a:xfrm>
            <a:off x="914402" y="4399020"/>
            <a:ext cx="10363199" cy="764440"/>
          </a:xfrm>
        </p:spPr>
        <p:txBody>
          <a:bodyPr>
            <a:normAutofit/>
          </a:bodyPr>
          <a:lstStyle>
            <a:lvl1pPr marL="0" indent="0" algn="ctr">
              <a:buNone/>
              <a:defRPr lang="en-US" sz="1350" kern="1200" smtClean="0">
                <a:solidFill>
                  <a:schemeClr val="tx1">
                    <a:lumMod val="65000"/>
                    <a:lumOff val="35000"/>
                  </a:schemeClr>
                </a:solidFill>
                <a:latin typeface="+mj-lt"/>
                <a:ea typeface="+mj-ea"/>
                <a:cs typeface="+mj-cs"/>
              </a:defRPr>
            </a:lvl1pPr>
            <a:lvl2pPr marL="342917" indent="0" algn="ctr">
              <a:buNone/>
              <a:defRPr>
                <a:solidFill>
                  <a:schemeClr val="tx1">
                    <a:tint val="75000"/>
                  </a:schemeClr>
                </a:solidFill>
              </a:defRPr>
            </a:lvl2pPr>
            <a:lvl3pPr marL="685835" indent="0" algn="ctr">
              <a:buNone/>
              <a:defRPr>
                <a:solidFill>
                  <a:schemeClr val="tx1">
                    <a:tint val="75000"/>
                  </a:schemeClr>
                </a:solidFill>
              </a:defRPr>
            </a:lvl3pPr>
            <a:lvl4pPr marL="1028752" indent="0" algn="ctr">
              <a:buNone/>
              <a:defRPr>
                <a:solidFill>
                  <a:schemeClr val="tx1">
                    <a:tint val="75000"/>
                  </a:schemeClr>
                </a:solidFill>
              </a:defRPr>
            </a:lvl4pPr>
            <a:lvl5pPr marL="1371669" indent="0" algn="ctr">
              <a:buNone/>
              <a:defRPr>
                <a:solidFill>
                  <a:schemeClr val="tx1">
                    <a:tint val="75000"/>
                  </a:schemeClr>
                </a:solidFill>
              </a:defRPr>
            </a:lvl5pPr>
            <a:lvl6pPr marL="1714586" indent="0" algn="ctr">
              <a:buNone/>
              <a:defRPr>
                <a:solidFill>
                  <a:schemeClr val="tx1">
                    <a:tint val="75000"/>
                  </a:schemeClr>
                </a:solidFill>
              </a:defRPr>
            </a:lvl6pPr>
            <a:lvl7pPr marL="2057503" indent="0" algn="ctr">
              <a:buNone/>
              <a:defRPr>
                <a:solidFill>
                  <a:schemeClr val="tx1">
                    <a:tint val="75000"/>
                  </a:schemeClr>
                </a:solidFill>
              </a:defRPr>
            </a:lvl7pPr>
            <a:lvl8pPr marL="2400420" indent="0" algn="ctr">
              <a:buNone/>
              <a:defRPr>
                <a:solidFill>
                  <a:schemeClr val="tx1">
                    <a:tint val="75000"/>
                  </a:schemeClr>
                </a:solidFill>
              </a:defRPr>
            </a:lvl8pPr>
            <a:lvl9pPr marL="2743337" indent="0" algn="ctr">
              <a:buNone/>
              <a:defRPr>
                <a:solidFill>
                  <a:schemeClr val="tx1">
                    <a:tint val="75000"/>
                  </a:schemeClr>
                </a:solidFill>
              </a:defRPr>
            </a:lvl9pPr>
          </a:lstStyle>
          <a:p>
            <a:r>
              <a:rPr lang="en-US"/>
              <a:t>Click to edit Master subtitle style</a:t>
            </a:r>
          </a:p>
        </p:txBody>
      </p:sp>
      <p:sp>
        <p:nvSpPr>
          <p:cNvPr id="8" name="Date Placeholder 3">
            <a:extLst>
              <a:ext uri="{FF2B5EF4-FFF2-40B4-BE49-F238E27FC236}">
                <a16:creationId xmlns:a16="http://schemas.microsoft.com/office/drawing/2014/main" id="{F7C51A50-E3CA-41D0-A1D8-E72767CA1E3E}"/>
              </a:ext>
            </a:extLst>
          </p:cNvPr>
          <p:cNvSpPr>
            <a:spLocks noGrp="1"/>
          </p:cNvSpPr>
          <p:nvPr>
            <p:ph type="dt" sz="half" idx="2"/>
          </p:nvPr>
        </p:nvSpPr>
        <p:spPr>
          <a:xfrm>
            <a:off x="7464508" y="6356355"/>
            <a:ext cx="2844800" cy="365125"/>
          </a:xfrm>
          <a:prstGeom prst="rect">
            <a:avLst/>
          </a:prstGeom>
        </p:spPr>
        <p:txBody>
          <a:bodyPr vert="horz" lIns="0" tIns="0" rIns="0" bIns="0" rtlCol="0" anchor="ctr"/>
          <a:lstStyle>
            <a:lvl1pPr algn="r">
              <a:defRPr sz="900">
                <a:solidFill>
                  <a:schemeClr val="tx1">
                    <a:tint val="75000"/>
                  </a:schemeClr>
                </a:solidFill>
              </a:defRPr>
            </a:lvl1pPr>
          </a:lstStyle>
          <a:p>
            <a:fld id="{959772BF-15E2-48F3-95D4-774E8AE667A3}" type="datetime1">
              <a:rPr lang="en-US" smtClean="0"/>
              <a:t>11/13/2021</a:t>
            </a:fld>
            <a:endParaRPr lang="en-US"/>
          </a:p>
        </p:txBody>
      </p:sp>
      <p:sp>
        <p:nvSpPr>
          <p:cNvPr id="9" name="Slide Number Placeholder 5">
            <a:extLst>
              <a:ext uri="{FF2B5EF4-FFF2-40B4-BE49-F238E27FC236}">
                <a16:creationId xmlns:a16="http://schemas.microsoft.com/office/drawing/2014/main" id="{072F8056-3E26-408D-97FB-1CC888034119}"/>
              </a:ext>
            </a:extLst>
          </p:cNvPr>
          <p:cNvSpPr>
            <a:spLocks noGrp="1"/>
          </p:cNvSpPr>
          <p:nvPr>
            <p:ph type="sldNum" sz="quarter" idx="4"/>
          </p:nvPr>
        </p:nvSpPr>
        <p:spPr>
          <a:xfrm>
            <a:off x="11065845" y="6356355"/>
            <a:ext cx="516555" cy="365125"/>
          </a:xfrm>
          <a:prstGeom prst="rect">
            <a:avLst/>
          </a:prstGeom>
        </p:spPr>
        <p:txBody>
          <a:bodyPr vert="horz" lIns="0" tIns="0" rIns="0" bIns="0" rtlCol="0" anchor="ctr"/>
          <a:lstStyle>
            <a:lvl1pPr algn="ctr">
              <a:defRPr sz="900">
                <a:solidFill>
                  <a:schemeClr val="tx1">
                    <a:tint val="75000"/>
                  </a:schemeClr>
                </a:solidFill>
              </a:defRPr>
            </a:lvl1pPr>
          </a:lstStyle>
          <a:p>
            <a:fld id="{96E69268-9C8B-4EBF-A9EE-DC5DC2D48DC3}" type="slidenum">
              <a:rPr lang="en-US" smtClean="0"/>
              <a:pPr/>
              <a:t>‹#›</a:t>
            </a:fld>
            <a:endParaRPr lang="en-US"/>
          </a:p>
        </p:txBody>
      </p:sp>
      <p:sp>
        <p:nvSpPr>
          <p:cNvPr id="10" name="Footer Placeholder 4">
            <a:extLst>
              <a:ext uri="{FF2B5EF4-FFF2-40B4-BE49-F238E27FC236}">
                <a16:creationId xmlns:a16="http://schemas.microsoft.com/office/drawing/2014/main" id="{655BC70E-887A-48A8-80BE-A09FBB9660B1}"/>
              </a:ext>
            </a:extLst>
          </p:cNvPr>
          <p:cNvSpPr>
            <a:spLocks noGrp="1"/>
          </p:cNvSpPr>
          <p:nvPr>
            <p:ph type="ftr" sz="quarter" idx="3"/>
          </p:nvPr>
        </p:nvSpPr>
        <p:spPr>
          <a:xfrm>
            <a:off x="609600" y="6356355"/>
            <a:ext cx="3860800" cy="365125"/>
          </a:xfrm>
          <a:prstGeom prst="rect">
            <a:avLst/>
          </a:prstGeom>
        </p:spPr>
        <p:txBody>
          <a:bodyPr vert="horz" lIns="0" tIns="0" rIns="0" bIns="0" rtlCol="0" anchor="ctr"/>
          <a:lstStyle>
            <a:lvl1pPr algn="l">
              <a:defRPr sz="900">
                <a:solidFill>
                  <a:schemeClr val="tx1">
                    <a:tint val="75000"/>
                  </a:schemeClr>
                </a:solidFill>
              </a:defRPr>
            </a:lvl1pPr>
          </a:lstStyle>
          <a:p>
            <a:endParaRPr lang="en-US"/>
          </a:p>
        </p:txBody>
      </p:sp>
    </p:spTree>
    <p:extLst>
      <p:ext uri="{BB962C8B-B14F-4D97-AF65-F5344CB8AC3E}">
        <p14:creationId xmlns:p14="http://schemas.microsoft.com/office/powerpoint/2010/main" val="1741541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rvice We Offer">
    <p:spTree>
      <p:nvGrpSpPr>
        <p:cNvPr id="1" name=""/>
        <p:cNvGrpSpPr/>
        <p:nvPr/>
      </p:nvGrpSpPr>
      <p:grpSpPr>
        <a:xfrm>
          <a:off x="0" y="0"/>
          <a:ext cx="0" cy="0"/>
          <a:chOff x="0" y="0"/>
          <a:chExt cx="0" cy="0"/>
        </a:xfrm>
      </p:grpSpPr>
      <p:sp>
        <p:nvSpPr>
          <p:cNvPr id="19" name="Freeform 13">
            <a:extLst>
              <a:ext uri="{FF2B5EF4-FFF2-40B4-BE49-F238E27FC236}">
                <a16:creationId xmlns:a16="http://schemas.microsoft.com/office/drawing/2014/main" id="{0065E6AD-939F-4C78-9843-A79DDD6F4790}"/>
              </a:ext>
            </a:extLst>
          </p:cNvPr>
          <p:cNvSpPr>
            <a:spLocks/>
          </p:cNvSpPr>
          <p:nvPr/>
        </p:nvSpPr>
        <p:spPr bwMode="auto">
          <a:xfrm>
            <a:off x="6769838" y="-3644"/>
            <a:ext cx="5433588" cy="6865288"/>
          </a:xfrm>
          <a:custGeom>
            <a:avLst/>
            <a:gdLst>
              <a:gd name="T0" fmla="*/ 3419 w 3419"/>
              <a:gd name="T1" fmla="*/ 0 h 4321"/>
              <a:gd name="T2" fmla="*/ 1095 w 3419"/>
              <a:gd name="T3" fmla="*/ 0 h 4321"/>
              <a:gd name="T4" fmla="*/ 0 w 3419"/>
              <a:gd name="T5" fmla="*/ 4321 h 4321"/>
              <a:gd name="T6" fmla="*/ 3419 w 3419"/>
              <a:gd name="T7" fmla="*/ 4321 h 4321"/>
              <a:gd name="T8" fmla="*/ 3419 w 3419"/>
              <a:gd name="T9" fmla="*/ 0 h 4321"/>
            </a:gdLst>
            <a:ahLst/>
            <a:cxnLst>
              <a:cxn ang="0">
                <a:pos x="T0" y="T1"/>
              </a:cxn>
              <a:cxn ang="0">
                <a:pos x="T2" y="T3"/>
              </a:cxn>
              <a:cxn ang="0">
                <a:pos x="T4" y="T5"/>
              </a:cxn>
              <a:cxn ang="0">
                <a:pos x="T6" y="T7"/>
              </a:cxn>
              <a:cxn ang="0">
                <a:pos x="T8" y="T9"/>
              </a:cxn>
            </a:cxnLst>
            <a:rect l="0" t="0" r="r" b="b"/>
            <a:pathLst>
              <a:path w="3419" h="4321">
                <a:moveTo>
                  <a:pt x="3419" y="0"/>
                </a:moveTo>
                <a:lnTo>
                  <a:pt x="1095" y="0"/>
                </a:lnTo>
                <a:lnTo>
                  <a:pt x="0" y="4321"/>
                </a:lnTo>
                <a:lnTo>
                  <a:pt x="3419" y="4321"/>
                </a:lnTo>
                <a:lnTo>
                  <a:pt x="3419" y="0"/>
                </a:lnTo>
                <a:close/>
              </a:path>
            </a:pathLst>
          </a:custGeom>
          <a:solidFill>
            <a:schemeClr val="accent4">
              <a:alpha val="2000"/>
            </a:schemeClr>
          </a:solidFill>
          <a:ln>
            <a:noFill/>
          </a:ln>
          <a:effectLst>
            <a:innerShdw dist="723900" dir="13500000">
              <a:prstClr val="black">
                <a:alpha val="30000"/>
              </a:prstClr>
            </a:innerShdw>
          </a:effectLst>
        </p:spPr>
        <p:txBody>
          <a:bodyPr vert="horz" wrap="square" lIns="51449" tIns="25724" rIns="51449" bIns="25724" numCol="1" anchor="t" anchorCtr="0" compatLnSpc="1">
            <a:prstTxWarp prst="textNoShape">
              <a:avLst/>
            </a:prstTxWarp>
          </a:bodyPr>
          <a:lstStyle/>
          <a:p>
            <a:endParaRPr lang="en-IN" sz="1350"/>
          </a:p>
        </p:txBody>
      </p:sp>
      <p:sp>
        <p:nvSpPr>
          <p:cNvPr id="21" name="Freeform 15">
            <a:extLst>
              <a:ext uri="{FF2B5EF4-FFF2-40B4-BE49-F238E27FC236}">
                <a16:creationId xmlns:a16="http://schemas.microsoft.com/office/drawing/2014/main" id="{0227C27F-2F8F-4D8F-9464-1CF1B3DB23A4}"/>
              </a:ext>
            </a:extLst>
          </p:cNvPr>
          <p:cNvSpPr>
            <a:spLocks/>
          </p:cNvSpPr>
          <p:nvPr/>
        </p:nvSpPr>
        <p:spPr bwMode="auto">
          <a:xfrm>
            <a:off x="4927915" y="-3644"/>
            <a:ext cx="7275508" cy="4971416"/>
          </a:xfrm>
          <a:custGeom>
            <a:avLst/>
            <a:gdLst>
              <a:gd name="T0" fmla="*/ 222 w 3114"/>
              <a:gd name="T1" fmla="*/ 1919 h 2133"/>
              <a:gd name="T2" fmla="*/ 694 w 3114"/>
              <a:gd name="T3" fmla="*/ 2082 h 2133"/>
              <a:gd name="T4" fmla="*/ 3114 w 3114"/>
              <a:gd name="T5" fmla="*/ 1593 h 2133"/>
              <a:gd name="T6" fmla="*/ 3114 w 3114"/>
              <a:gd name="T7" fmla="*/ 0 h 2133"/>
              <a:gd name="T8" fmla="*/ 488 w 3114"/>
              <a:gd name="T9" fmla="*/ 0 h 2133"/>
              <a:gd name="T10" fmla="*/ 122 w 3114"/>
              <a:gd name="T11" fmla="*/ 1326 h 2133"/>
              <a:gd name="T12" fmla="*/ 222 w 3114"/>
              <a:gd name="T13" fmla="*/ 1919 h 2133"/>
            </a:gdLst>
            <a:ahLst/>
            <a:cxnLst>
              <a:cxn ang="0">
                <a:pos x="T0" y="T1"/>
              </a:cxn>
              <a:cxn ang="0">
                <a:pos x="T2" y="T3"/>
              </a:cxn>
              <a:cxn ang="0">
                <a:pos x="T4" y="T5"/>
              </a:cxn>
              <a:cxn ang="0">
                <a:pos x="T6" y="T7"/>
              </a:cxn>
              <a:cxn ang="0">
                <a:pos x="T8" y="T9"/>
              </a:cxn>
              <a:cxn ang="0">
                <a:pos x="T10" y="T11"/>
              </a:cxn>
              <a:cxn ang="0">
                <a:pos x="T12" y="T13"/>
              </a:cxn>
            </a:cxnLst>
            <a:rect l="0" t="0" r="r" b="b"/>
            <a:pathLst>
              <a:path w="3114" h="2133">
                <a:moveTo>
                  <a:pt x="222" y="1919"/>
                </a:moveTo>
                <a:cubicBezTo>
                  <a:pt x="443" y="2133"/>
                  <a:pt x="694" y="2082"/>
                  <a:pt x="694" y="2082"/>
                </a:cubicBezTo>
                <a:cubicBezTo>
                  <a:pt x="3114" y="1593"/>
                  <a:pt x="3114" y="1593"/>
                  <a:pt x="3114" y="1593"/>
                </a:cubicBezTo>
                <a:cubicBezTo>
                  <a:pt x="3114" y="0"/>
                  <a:pt x="3114" y="0"/>
                  <a:pt x="3114" y="0"/>
                </a:cubicBezTo>
                <a:cubicBezTo>
                  <a:pt x="488" y="0"/>
                  <a:pt x="488" y="0"/>
                  <a:pt x="488" y="0"/>
                </a:cubicBezTo>
                <a:cubicBezTo>
                  <a:pt x="122" y="1326"/>
                  <a:pt x="122" y="1326"/>
                  <a:pt x="122" y="1326"/>
                </a:cubicBezTo>
                <a:cubicBezTo>
                  <a:pt x="122" y="1326"/>
                  <a:pt x="0" y="1705"/>
                  <a:pt x="222" y="1919"/>
                </a:cubicBezTo>
                <a:close/>
              </a:path>
            </a:pathLst>
          </a:custGeom>
          <a:solidFill>
            <a:schemeClr val="accent3">
              <a:alpha val="2000"/>
            </a:schemeClr>
          </a:solidFill>
          <a:ln>
            <a:noFill/>
          </a:ln>
          <a:effectLst>
            <a:innerShdw dist="419100" dir="10800000">
              <a:prstClr val="black">
                <a:alpha val="30000"/>
              </a:prstClr>
            </a:innerShdw>
          </a:effectLst>
        </p:spPr>
        <p:txBody>
          <a:bodyPr vert="horz" wrap="square" lIns="51449" tIns="25724" rIns="51449" bIns="25724" numCol="1" anchor="t" anchorCtr="0" compatLnSpc="1">
            <a:prstTxWarp prst="textNoShape">
              <a:avLst/>
            </a:prstTxWarp>
          </a:bodyPr>
          <a:lstStyle/>
          <a:p>
            <a:endParaRPr lang="en-IN" sz="1350"/>
          </a:p>
        </p:txBody>
      </p:sp>
      <p:sp>
        <p:nvSpPr>
          <p:cNvPr id="13" name="Picture Placeholder 12">
            <a:extLst>
              <a:ext uri="{FF2B5EF4-FFF2-40B4-BE49-F238E27FC236}">
                <a16:creationId xmlns:a16="http://schemas.microsoft.com/office/drawing/2014/main" id="{5C4C5968-0472-4442-A858-BE9766DFDAEB}"/>
              </a:ext>
            </a:extLst>
          </p:cNvPr>
          <p:cNvSpPr>
            <a:spLocks noGrp="1"/>
          </p:cNvSpPr>
          <p:nvPr userDrawn="1">
            <p:ph type="pic" sz="quarter" idx="13"/>
          </p:nvPr>
        </p:nvSpPr>
        <p:spPr>
          <a:xfrm>
            <a:off x="0" y="5"/>
            <a:ext cx="12192000" cy="3284983"/>
          </a:xfrm>
          <a:custGeom>
            <a:avLst/>
            <a:gdLst>
              <a:gd name="connsiteX0" fmla="*/ 0 w 3240360"/>
              <a:gd name="connsiteY0" fmla="*/ 0 h 2952328"/>
              <a:gd name="connsiteX1" fmla="*/ 3240360 w 3240360"/>
              <a:gd name="connsiteY1" fmla="*/ 0 h 2952328"/>
              <a:gd name="connsiteX2" fmla="*/ 3240360 w 3240360"/>
              <a:gd name="connsiteY2" fmla="*/ 2952328 h 2952328"/>
              <a:gd name="connsiteX3" fmla="*/ 0 w 3240360"/>
              <a:gd name="connsiteY3" fmla="*/ 2952328 h 2952328"/>
            </a:gdLst>
            <a:ahLst/>
            <a:cxnLst>
              <a:cxn ang="0">
                <a:pos x="connsiteX0" y="connsiteY0"/>
              </a:cxn>
              <a:cxn ang="0">
                <a:pos x="connsiteX1" y="connsiteY1"/>
              </a:cxn>
              <a:cxn ang="0">
                <a:pos x="connsiteX2" y="connsiteY2"/>
              </a:cxn>
              <a:cxn ang="0">
                <a:pos x="connsiteX3" y="connsiteY3"/>
              </a:cxn>
            </a:cxnLst>
            <a:rect l="l" t="t" r="r" b="b"/>
            <a:pathLst>
              <a:path w="3240360" h="2952328">
                <a:moveTo>
                  <a:pt x="0" y="0"/>
                </a:moveTo>
                <a:lnTo>
                  <a:pt x="3240360" y="0"/>
                </a:lnTo>
                <a:lnTo>
                  <a:pt x="3240360" y="2952328"/>
                </a:lnTo>
                <a:lnTo>
                  <a:pt x="0" y="2952328"/>
                </a:lnTo>
                <a:close/>
              </a:path>
            </a:pathLst>
          </a:custGeom>
          <a:solidFill>
            <a:schemeClr val="bg1">
              <a:lumMod val="95000"/>
            </a:schemeClr>
          </a:solidFill>
        </p:spPr>
        <p:txBody>
          <a:bodyPr wrap="square" anchor="ctr">
            <a:noAutofit/>
          </a:bodyPr>
          <a:lstStyle>
            <a:lvl1pPr marL="0" indent="0" algn="ctr">
              <a:buFontTx/>
              <a:buNone/>
              <a:defRPr/>
            </a:lvl1pPr>
          </a:lstStyle>
          <a:p>
            <a:endParaRPr lang="en-IN"/>
          </a:p>
        </p:txBody>
      </p:sp>
      <p:sp>
        <p:nvSpPr>
          <p:cNvPr id="26" name="Date Placeholder 3">
            <a:extLst>
              <a:ext uri="{FF2B5EF4-FFF2-40B4-BE49-F238E27FC236}">
                <a16:creationId xmlns:a16="http://schemas.microsoft.com/office/drawing/2014/main" id="{ECA66715-0781-4AC8-ABD4-B1CCB5722154}"/>
              </a:ext>
            </a:extLst>
          </p:cNvPr>
          <p:cNvSpPr>
            <a:spLocks noGrp="1"/>
          </p:cNvSpPr>
          <p:nvPr>
            <p:ph type="dt" sz="half" idx="2"/>
          </p:nvPr>
        </p:nvSpPr>
        <p:spPr>
          <a:xfrm>
            <a:off x="7464508" y="6356355"/>
            <a:ext cx="2844800" cy="365125"/>
          </a:xfrm>
          <a:prstGeom prst="rect">
            <a:avLst/>
          </a:prstGeom>
        </p:spPr>
        <p:txBody>
          <a:bodyPr vert="horz" lIns="0" tIns="0" rIns="0" bIns="0" rtlCol="0" anchor="ctr"/>
          <a:lstStyle>
            <a:lvl1pPr algn="r">
              <a:defRPr sz="900">
                <a:solidFill>
                  <a:schemeClr val="tx1">
                    <a:tint val="75000"/>
                  </a:schemeClr>
                </a:solidFill>
              </a:defRPr>
            </a:lvl1pPr>
          </a:lstStyle>
          <a:p>
            <a:fld id="{CA3CC056-E95A-46FF-AE53-841FD7D982EB}" type="datetime1">
              <a:rPr lang="en-US" smtClean="0"/>
              <a:t>11/13/2021</a:t>
            </a:fld>
            <a:endParaRPr lang="en-US"/>
          </a:p>
        </p:txBody>
      </p:sp>
      <p:sp>
        <p:nvSpPr>
          <p:cNvPr id="27" name="Slide Number Placeholder 5">
            <a:extLst>
              <a:ext uri="{FF2B5EF4-FFF2-40B4-BE49-F238E27FC236}">
                <a16:creationId xmlns:a16="http://schemas.microsoft.com/office/drawing/2014/main" id="{0149DC71-71B7-44F7-BF51-D2DDB1D0744C}"/>
              </a:ext>
            </a:extLst>
          </p:cNvPr>
          <p:cNvSpPr>
            <a:spLocks noGrp="1"/>
          </p:cNvSpPr>
          <p:nvPr>
            <p:ph type="sldNum" sz="quarter" idx="4"/>
          </p:nvPr>
        </p:nvSpPr>
        <p:spPr>
          <a:xfrm>
            <a:off x="11065845" y="6356355"/>
            <a:ext cx="516555" cy="365125"/>
          </a:xfrm>
          <a:prstGeom prst="rect">
            <a:avLst/>
          </a:prstGeom>
        </p:spPr>
        <p:txBody>
          <a:bodyPr vert="horz" lIns="0" tIns="0" rIns="0" bIns="0" rtlCol="0" anchor="ctr"/>
          <a:lstStyle>
            <a:lvl1pPr algn="ctr">
              <a:defRPr sz="900">
                <a:solidFill>
                  <a:schemeClr val="tx1">
                    <a:tint val="75000"/>
                  </a:schemeClr>
                </a:solidFill>
              </a:defRPr>
            </a:lvl1pPr>
          </a:lstStyle>
          <a:p>
            <a:fld id="{96E69268-9C8B-4EBF-A9EE-DC5DC2D48DC3}" type="slidenum">
              <a:rPr lang="en-US" smtClean="0"/>
              <a:pPr/>
              <a:t>‹#›</a:t>
            </a:fld>
            <a:endParaRPr lang="en-US"/>
          </a:p>
        </p:txBody>
      </p:sp>
      <p:sp>
        <p:nvSpPr>
          <p:cNvPr id="28" name="Footer Placeholder 4">
            <a:extLst>
              <a:ext uri="{FF2B5EF4-FFF2-40B4-BE49-F238E27FC236}">
                <a16:creationId xmlns:a16="http://schemas.microsoft.com/office/drawing/2014/main" id="{F55C2CBB-C53F-4224-B747-D691E50583B4}"/>
              </a:ext>
            </a:extLst>
          </p:cNvPr>
          <p:cNvSpPr>
            <a:spLocks noGrp="1"/>
          </p:cNvSpPr>
          <p:nvPr>
            <p:ph type="ftr" sz="quarter" idx="3"/>
          </p:nvPr>
        </p:nvSpPr>
        <p:spPr>
          <a:xfrm>
            <a:off x="609600" y="6356355"/>
            <a:ext cx="3860800" cy="365125"/>
          </a:xfrm>
          <a:prstGeom prst="rect">
            <a:avLst/>
          </a:prstGeom>
        </p:spPr>
        <p:txBody>
          <a:bodyPr vert="horz" lIns="0" tIns="0" rIns="0" bIns="0" rtlCol="0" anchor="ctr"/>
          <a:lstStyle>
            <a:lvl1pPr algn="l">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3630103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rvice We Offer">
    <p:spTree>
      <p:nvGrpSpPr>
        <p:cNvPr id="1" name=""/>
        <p:cNvGrpSpPr/>
        <p:nvPr/>
      </p:nvGrpSpPr>
      <p:grpSpPr>
        <a:xfrm>
          <a:off x="0" y="0"/>
          <a:ext cx="0" cy="0"/>
          <a:chOff x="0" y="0"/>
          <a:chExt cx="0" cy="0"/>
        </a:xfrm>
      </p:grpSpPr>
      <p:sp>
        <p:nvSpPr>
          <p:cNvPr id="19" name="Freeform 13">
            <a:extLst>
              <a:ext uri="{FF2B5EF4-FFF2-40B4-BE49-F238E27FC236}">
                <a16:creationId xmlns:a16="http://schemas.microsoft.com/office/drawing/2014/main" id="{0065E6AD-939F-4C78-9843-A79DDD6F4790}"/>
              </a:ext>
            </a:extLst>
          </p:cNvPr>
          <p:cNvSpPr>
            <a:spLocks/>
          </p:cNvSpPr>
          <p:nvPr/>
        </p:nvSpPr>
        <p:spPr bwMode="auto">
          <a:xfrm>
            <a:off x="6769838" y="-3644"/>
            <a:ext cx="5433588" cy="6865288"/>
          </a:xfrm>
          <a:custGeom>
            <a:avLst/>
            <a:gdLst>
              <a:gd name="T0" fmla="*/ 3419 w 3419"/>
              <a:gd name="T1" fmla="*/ 0 h 4321"/>
              <a:gd name="T2" fmla="*/ 1095 w 3419"/>
              <a:gd name="T3" fmla="*/ 0 h 4321"/>
              <a:gd name="T4" fmla="*/ 0 w 3419"/>
              <a:gd name="T5" fmla="*/ 4321 h 4321"/>
              <a:gd name="T6" fmla="*/ 3419 w 3419"/>
              <a:gd name="T7" fmla="*/ 4321 h 4321"/>
              <a:gd name="T8" fmla="*/ 3419 w 3419"/>
              <a:gd name="T9" fmla="*/ 0 h 4321"/>
            </a:gdLst>
            <a:ahLst/>
            <a:cxnLst>
              <a:cxn ang="0">
                <a:pos x="T0" y="T1"/>
              </a:cxn>
              <a:cxn ang="0">
                <a:pos x="T2" y="T3"/>
              </a:cxn>
              <a:cxn ang="0">
                <a:pos x="T4" y="T5"/>
              </a:cxn>
              <a:cxn ang="0">
                <a:pos x="T6" y="T7"/>
              </a:cxn>
              <a:cxn ang="0">
                <a:pos x="T8" y="T9"/>
              </a:cxn>
            </a:cxnLst>
            <a:rect l="0" t="0" r="r" b="b"/>
            <a:pathLst>
              <a:path w="3419" h="4321">
                <a:moveTo>
                  <a:pt x="3419" y="0"/>
                </a:moveTo>
                <a:lnTo>
                  <a:pt x="1095" y="0"/>
                </a:lnTo>
                <a:lnTo>
                  <a:pt x="0" y="4321"/>
                </a:lnTo>
                <a:lnTo>
                  <a:pt x="3419" y="4321"/>
                </a:lnTo>
                <a:lnTo>
                  <a:pt x="3419" y="0"/>
                </a:lnTo>
                <a:close/>
              </a:path>
            </a:pathLst>
          </a:custGeom>
          <a:solidFill>
            <a:schemeClr val="accent4">
              <a:alpha val="2000"/>
            </a:schemeClr>
          </a:solidFill>
          <a:ln>
            <a:noFill/>
          </a:ln>
          <a:effectLst>
            <a:innerShdw dist="723900" dir="13500000">
              <a:prstClr val="black">
                <a:alpha val="30000"/>
              </a:prstClr>
            </a:innerShdw>
          </a:effectLst>
        </p:spPr>
        <p:txBody>
          <a:bodyPr vert="horz" wrap="square" lIns="51449" tIns="25724" rIns="51449" bIns="25724" numCol="1" anchor="t" anchorCtr="0" compatLnSpc="1">
            <a:prstTxWarp prst="textNoShape">
              <a:avLst/>
            </a:prstTxWarp>
          </a:bodyPr>
          <a:lstStyle/>
          <a:p>
            <a:endParaRPr lang="en-IN" sz="1350"/>
          </a:p>
        </p:txBody>
      </p:sp>
      <p:grpSp>
        <p:nvGrpSpPr>
          <p:cNvPr id="11" name="Group 10">
            <a:extLst>
              <a:ext uri="{FF2B5EF4-FFF2-40B4-BE49-F238E27FC236}">
                <a16:creationId xmlns:a16="http://schemas.microsoft.com/office/drawing/2014/main" id="{C13275A3-06D1-4975-A2F5-9C415D82BD01}"/>
              </a:ext>
            </a:extLst>
          </p:cNvPr>
          <p:cNvGrpSpPr/>
          <p:nvPr userDrawn="1"/>
        </p:nvGrpSpPr>
        <p:grpSpPr>
          <a:xfrm>
            <a:off x="10526035" y="6253317"/>
            <a:ext cx="1056367" cy="604684"/>
            <a:chOff x="7588603" y="6253317"/>
            <a:chExt cx="1056092" cy="604684"/>
          </a:xfrm>
        </p:grpSpPr>
        <p:sp>
          <p:nvSpPr>
            <p:cNvPr id="7" name="Rectangle 6">
              <a:extLst>
                <a:ext uri="{FF2B5EF4-FFF2-40B4-BE49-F238E27FC236}">
                  <a16:creationId xmlns:a16="http://schemas.microsoft.com/office/drawing/2014/main" id="{F0696C39-7897-4D97-B5A8-A341D5CD0F9F}"/>
                </a:ext>
              </a:extLst>
            </p:cNvPr>
            <p:cNvSpPr/>
            <p:nvPr userDrawn="1"/>
          </p:nvSpPr>
          <p:spPr>
            <a:xfrm>
              <a:off x="8114940" y="6253317"/>
              <a:ext cx="529755" cy="6046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15" name="Rectangle 14">
              <a:extLst>
                <a:ext uri="{FF2B5EF4-FFF2-40B4-BE49-F238E27FC236}">
                  <a16:creationId xmlns:a16="http://schemas.microsoft.com/office/drawing/2014/main" id="{CEE30AB8-B80A-4AB8-8F07-0E48A28C3D41}"/>
                </a:ext>
              </a:extLst>
            </p:cNvPr>
            <p:cNvSpPr/>
            <p:nvPr userDrawn="1"/>
          </p:nvSpPr>
          <p:spPr>
            <a:xfrm>
              <a:off x="7588603" y="6253317"/>
              <a:ext cx="529755" cy="6046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grpSp>
      <p:sp>
        <p:nvSpPr>
          <p:cNvPr id="13" name="Picture Placeholder 12">
            <a:extLst>
              <a:ext uri="{FF2B5EF4-FFF2-40B4-BE49-F238E27FC236}">
                <a16:creationId xmlns:a16="http://schemas.microsoft.com/office/drawing/2014/main" id="{5C4C5968-0472-4442-A858-BE9766DFDAEB}"/>
              </a:ext>
            </a:extLst>
          </p:cNvPr>
          <p:cNvSpPr>
            <a:spLocks noGrp="1"/>
          </p:cNvSpPr>
          <p:nvPr userDrawn="1">
            <p:ph type="pic" sz="quarter" idx="13"/>
          </p:nvPr>
        </p:nvSpPr>
        <p:spPr>
          <a:xfrm>
            <a:off x="0" y="5"/>
            <a:ext cx="12192000" cy="3284983"/>
          </a:xfrm>
          <a:custGeom>
            <a:avLst/>
            <a:gdLst>
              <a:gd name="connsiteX0" fmla="*/ 0 w 3240360"/>
              <a:gd name="connsiteY0" fmla="*/ 0 h 2952328"/>
              <a:gd name="connsiteX1" fmla="*/ 3240360 w 3240360"/>
              <a:gd name="connsiteY1" fmla="*/ 0 h 2952328"/>
              <a:gd name="connsiteX2" fmla="*/ 3240360 w 3240360"/>
              <a:gd name="connsiteY2" fmla="*/ 2952328 h 2952328"/>
              <a:gd name="connsiteX3" fmla="*/ 0 w 3240360"/>
              <a:gd name="connsiteY3" fmla="*/ 2952328 h 2952328"/>
            </a:gdLst>
            <a:ahLst/>
            <a:cxnLst>
              <a:cxn ang="0">
                <a:pos x="connsiteX0" y="connsiteY0"/>
              </a:cxn>
              <a:cxn ang="0">
                <a:pos x="connsiteX1" y="connsiteY1"/>
              </a:cxn>
              <a:cxn ang="0">
                <a:pos x="connsiteX2" y="connsiteY2"/>
              </a:cxn>
              <a:cxn ang="0">
                <a:pos x="connsiteX3" y="connsiteY3"/>
              </a:cxn>
            </a:cxnLst>
            <a:rect l="l" t="t" r="r" b="b"/>
            <a:pathLst>
              <a:path w="3240360" h="2952328">
                <a:moveTo>
                  <a:pt x="0" y="0"/>
                </a:moveTo>
                <a:lnTo>
                  <a:pt x="3240360" y="0"/>
                </a:lnTo>
                <a:lnTo>
                  <a:pt x="3240360" y="2952328"/>
                </a:lnTo>
                <a:lnTo>
                  <a:pt x="0" y="2952328"/>
                </a:lnTo>
                <a:close/>
              </a:path>
            </a:pathLst>
          </a:custGeom>
          <a:solidFill>
            <a:schemeClr val="bg1">
              <a:lumMod val="95000"/>
            </a:schemeClr>
          </a:solidFill>
        </p:spPr>
        <p:txBody>
          <a:bodyPr wrap="square" anchor="ctr">
            <a:noAutofit/>
          </a:bodyPr>
          <a:lstStyle>
            <a:lvl1pPr marL="0" indent="0" algn="ctr">
              <a:buFontTx/>
              <a:buNone/>
              <a:defRPr/>
            </a:lvl1pPr>
          </a:lstStyle>
          <a:p>
            <a:endParaRPr lang="en-IN"/>
          </a:p>
        </p:txBody>
      </p:sp>
      <p:sp>
        <p:nvSpPr>
          <p:cNvPr id="26" name="Date Placeholder 3">
            <a:extLst>
              <a:ext uri="{FF2B5EF4-FFF2-40B4-BE49-F238E27FC236}">
                <a16:creationId xmlns:a16="http://schemas.microsoft.com/office/drawing/2014/main" id="{ECA66715-0781-4AC8-ABD4-B1CCB5722154}"/>
              </a:ext>
            </a:extLst>
          </p:cNvPr>
          <p:cNvSpPr>
            <a:spLocks noGrp="1"/>
          </p:cNvSpPr>
          <p:nvPr>
            <p:ph type="dt" sz="half" idx="2"/>
          </p:nvPr>
        </p:nvSpPr>
        <p:spPr>
          <a:xfrm>
            <a:off x="7464508" y="6356355"/>
            <a:ext cx="2844800" cy="365125"/>
          </a:xfrm>
          <a:prstGeom prst="rect">
            <a:avLst/>
          </a:prstGeom>
        </p:spPr>
        <p:txBody>
          <a:bodyPr vert="horz" lIns="0" tIns="0" rIns="0" bIns="0" rtlCol="0" anchor="ctr"/>
          <a:lstStyle>
            <a:lvl1pPr algn="r">
              <a:defRPr sz="900">
                <a:solidFill>
                  <a:schemeClr val="tx1">
                    <a:tint val="75000"/>
                  </a:schemeClr>
                </a:solidFill>
              </a:defRPr>
            </a:lvl1pPr>
          </a:lstStyle>
          <a:p>
            <a:fld id="{A4556A22-7571-46CF-AD34-45F260C76E23}" type="datetime1">
              <a:rPr lang="en-US" smtClean="0"/>
              <a:t>11/13/2021</a:t>
            </a:fld>
            <a:endParaRPr lang="en-US"/>
          </a:p>
        </p:txBody>
      </p:sp>
      <p:sp>
        <p:nvSpPr>
          <p:cNvPr id="27" name="Slide Number Placeholder 5">
            <a:extLst>
              <a:ext uri="{FF2B5EF4-FFF2-40B4-BE49-F238E27FC236}">
                <a16:creationId xmlns:a16="http://schemas.microsoft.com/office/drawing/2014/main" id="{0149DC71-71B7-44F7-BF51-D2DDB1D0744C}"/>
              </a:ext>
            </a:extLst>
          </p:cNvPr>
          <p:cNvSpPr>
            <a:spLocks noGrp="1"/>
          </p:cNvSpPr>
          <p:nvPr>
            <p:ph type="sldNum" sz="quarter" idx="4"/>
          </p:nvPr>
        </p:nvSpPr>
        <p:spPr>
          <a:xfrm>
            <a:off x="11065845" y="6356355"/>
            <a:ext cx="516555" cy="365125"/>
          </a:xfrm>
          <a:prstGeom prst="rect">
            <a:avLst/>
          </a:prstGeom>
        </p:spPr>
        <p:txBody>
          <a:bodyPr vert="horz" lIns="0" tIns="0" rIns="0" bIns="0" rtlCol="0" anchor="ctr"/>
          <a:lstStyle>
            <a:lvl1pPr algn="ctr">
              <a:defRPr sz="900">
                <a:solidFill>
                  <a:schemeClr val="tx1">
                    <a:tint val="75000"/>
                  </a:schemeClr>
                </a:solidFill>
              </a:defRPr>
            </a:lvl1pPr>
          </a:lstStyle>
          <a:p>
            <a:fld id="{96E69268-9C8B-4EBF-A9EE-DC5DC2D48DC3}" type="slidenum">
              <a:rPr lang="en-US" smtClean="0"/>
              <a:pPr/>
              <a:t>‹#›</a:t>
            </a:fld>
            <a:endParaRPr lang="en-US"/>
          </a:p>
        </p:txBody>
      </p:sp>
      <p:sp>
        <p:nvSpPr>
          <p:cNvPr id="28" name="Footer Placeholder 4">
            <a:extLst>
              <a:ext uri="{FF2B5EF4-FFF2-40B4-BE49-F238E27FC236}">
                <a16:creationId xmlns:a16="http://schemas.microsoft.com/office/drawing/2014/main" id="{F55C2CBB-C53F-4224-B747-D691E50583B4}"/>
              </a:ext>
            </a:extLst>
          </p:cNvPr>
          <p:cNvSpPr>
            <a:spLocks noGrp="1"/>
          </p:cNvSpPr>
          <p:nvPr>
            <p:ph type="ftr" sz="quarter" idx="3"/>
          </p:nvPr>
        </p:nvSpPr>
        <p:spPr>
          <a:xfrm>
            <a:off x="609600" y="6356355"/>
            <a:ext cx="3860800" cy="365125"/>
          </a:xfrm>
          <a:prstGeom prst="rect">
            <a:avLst/>
          </a:prstGeom>
        </p:spPr>
        <p:txBody>
          <a:bodyPr vert="horz" lIns="0" tIns="0" rIns="0" bIns="0" rtlCol="0" anchor="ctr"/>
          <a:lstStyle>
            <a:lvl1pPr algn="l">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22134580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WOT-S">
    <p:spTree>
      <p:nvGrpSpPr>
        <p:cNvPr id="1" name=""/>
        <p:cNvGrpSpPr/>
        <p:nvPr/>
      </p:nvGrpSpPr>
      <p:grpSpPr>
        <a:xfrm>
          <a:off x="0" y="0"/>
          <a:ext cx="0" cy="0"/>
          <a:chOff x="0" y="0"/>
          <a:chExt cx="0" cy="0"/>
        </a:xfrm>
      </p:grpSpPr>
      <p:sp>
        <p:nvSpPr>
          <p:cNvPr id="19" name="Freeform 13">
            <a:extLst>
              <a:ext uri="{FF2B5EF4-FFF2-40B4-BE49-F238E27FC236}">
                <a16:creationId xmlns:a16="http://schemas.microsoft.com/office/drawing/2014/main" id="{0065E6AD-939F-4C78-9843-A79DDD6F4790}"/>
              </a:ext>
            </a:extLst>
          </p:cNvPr>
          <p:cNvSpPr>
            <a:spLocks/>
          </p:cNvSpPr>
          <p:nvPr/>
        </p:nvSpPr>
        <p:spPr bwMode="auto">
          <a:xfrm>
            <a:off x="6769838" y="-3644"/>
            <a:ext cx="5433588" cy="6865288"/>
          </a:xfrm>
          <a:custGeom>
            <a:avLst/>
            <a:gdLst>
              <a:gd name="T0" fmla="*/ 3419 w 3419"/>
              <a:gd name="T1" fmla="*/ 0 h 4321"/>
              <a:gd name="T2" fmla="*/ 1095 w 3419"/>
              <a:gd name="T3" fmla="*/ 0 h 4321"/>
              <a:gd name="T4" fmla="*/ 0 w 3419"/>
              <a:gd name="T5" fmla="*/ 4321 h 4321"/>
              <a:gd name="T6" fmla="*/ 3419 w 3419"/>
              <a:gd name="T7" fmla="*/ 4321 h 4321"/>
              <a:gd name="T8" fmla="*/ 3419 w 3419"/>
              <a:gd name="T9" fmla="*/ 0 h 4321"/>
            </a:gdLst>
            <a:ahLst/>
            <a:cxnLst>
              <a:cxn ang="0">
                <a:pos x="T0" y="T1"/>
              </a:cxn>
              <a:cxn ang="0">
                <a:pos x="T2" y="T3"/>
              </a:cxn>
              <a:cxn ang="0">
                <a:pos x="T4" y="T5"/>
              </a:cxn>
              <a:cxn ang="0">
                <a:pos x="T6" y="T7"/>
              </a:cxn>
              <a:cxn ang="0">
                <a:pos x="T8" y="T9"/>
              </a:cxn>
            </a:cxnLst>
            <a:rect l="0" t="0" r="r" b="b"/>
            <a:pathLst>
              <a:path w="3419" h="4321">
                <a:moveTo>
                  <a:pt x="3419" y="0"/>
                </a:moveTo>
                <a:lnTo>
                  <a:pt x="1095" y="0"/>
                </a:lnTo>
                <a:lnTo>
                  <a:pt x="0" y="4321"/>
                </a:lnTo>
                <a:lnTo>
                  <a:pt x="3419" y="4321"/>
                </a:lnTo>
                <a:lnTo>
                  <a:pt x="3419" y="0"/>
                </a:lnTo>
                <a:close/>
              </a:path>
            </a:pathLst>
          </a:custGeom>
          <a:solidFill>
            <a:schemeClr val="accent4">
              <a:alpha val="2000"/>
            </a:schemeClr>
          </a:solidFill>
          <a:ln>
            <a:noFill/>
          </a:ln>
          <a:effectLst>
            <a:innerShdw dist="723900" dir="13500000">
              <a:prstClr val="black">
                <a:alpha val="30000"/>
              </a:prstClr>
            </a:innerShdw>
          </a:effectLst>
        </p:spPr>
        <p:txBody>
          <a:bodyPr vert="horz" wrap="square" lIns="51449" tIns="25724" rIns="51449" bIns="25724" numCol="1" anchor="t" anchorCtr="0" compatLnSpc="1">
            <a:prstTxWarp prst="textNoShape">
              <a:avLst/>
            </a:prstTxWarp>
          </a:bodyPr>
          <a:lstStyle/>
          <a:p>
            <a:endParaRPr lang="en-IN" sz="1350"/>
          </a:p>
        </p:txBody>
      </p:sp>
      <p:sp>
        <p:nvSpPr>
          <p:cNvPr id="21" name="Freeform 15">
            <a:extLst>
              <a:ext uri="{FF2B5EF4-FFF2-40B4-BE49-F238E27FC236}">
                <a16:creationId xmlns:a16="http://schemas.microsoft.com/office/drawing/2014/main" id="{0227C27F-2F8F-4D8F-9464-1CF1B3DB23A4}"/>
              </a:ext>
            </a:extLst>
          </p:cNvPr>
          <p:cNvSpPr>
            <a:spLocks/>
          </p:cNvSpPr>
          <p:nvPr/>
        </p:nvSpPr>
        <p:spPr bwMode="auto">
          <a:xfrm>
            <a:off x="4927915" y="-3644"/>
            <a:ext cx="7275508" cy="4971416"/>
          </a:xfrm>
          <a:custGeom>
            <a:avLst/>
            <a:gdLst>
              <a:gd name="T0" fmla="*/ 222 w 3114"/>
              <a:gd name="T1" fmla="*/ 1919 h 2133"/>
              <a:gd name="T2" fmla="*/ 694 w 3114"/>
              <a:gd name="T3" fmla="*/ 2082 h 2133"/>
              <a:gd name="T4" fmla="*/ 3114 w 3114"/>
              <a:gd name="T5" fmla="*/ 1593 h 2133"/>
              <a:gd name="T6" fmla="*/ 3114 w 3114"/>
              <a:gd name="T7" fmla="*/ 0 h 2133"/>
              <a:gd name="T8" fmla="*/ 488 w 3114"/>
              <a:gd name="T9" fmla="*/ 0 h 2133"/>
              <a:gd name="T10" fmla="*/ 122 w 3114"/>
              <a:gd name="T11" fmla="*/ 1326 h 2133"/>
              <a:gd name="T12" fmla="*/ 222 w 3114"/>
              <a:gd name="T13" fmla="*/ 1919 h 2133"/>
            </a:gdLst>
            <a:ahLst/>
            <a:cxnLst>
              <a:cxn ang="0">
                <a:pos x="T0" y="T1"/>
              </a:cxn>
              <a:cxn ang="0">
                <a:pos x="T2" y="T3"/>
              </a:cxn>
              <a:cxn ang="0">
                <a:pos x="T4" y="T5"/>
              </a:cxn>
              <a:cxn ang="0">
                <a:pos x="T6" y="T7"/>
              </a:cxn>
              <a:cxn ang="0">
                <a:pos x="T8" y="T9"/>
              </a:cxn>
              <a:cxn ang="0">
                <a:pos x="T10" y="T11"/>
              </a:cxn>
              <a:cxn ang="0">
                <a:pos x="T12" y="T13"/>
              </a:cxn>
            </a:cxnLst>
            <a:rect l="0" t="0" r="r" b="b"/>
            <a:pathLst>
              <a:path w="3114" h="2133">
                <a:moveTo>
                  <a:pt x="222" y="1919"/>
                </a:moveTo>
                <a:cubicBezTo>
                  <a:pt x="443" y="2133"/>
                  <a:pt x="694" y="2082"/>
                  <a:pt x="694" y="2082"/>
                </a:cubicBezTo>
                <a:cubicBezTo>
                  <a:pt x="3114" y="1593"/>
                  <a:pt x="3114" y="1593"/>
                  <a:pt x="3114" y="1593"/>
                </a:cubicBezTo>
                <a:cubicBezTo>
                  <a:pt x="3114" y="0"/>
                  <a:pt x="3114" y="0"/>
                  <a:pt x="3114" y="0"/>
                </a:cubicBezTo>
                <a:cubicBezTo>
                  <a:pt x="488" y="0"/>
                  <a:pt x="488" y="0"/>
                  <a:pt x="488" y="0"/>
                </a:cubicBezTo>
                <a:cubicBezTo>
                  <a:pt x="122" y="1326"/>
                  <a:pt x="122" y="1326"/>
                  <a:pt x="122" y="1326"/>
                </a:cubicBezTo>
                <a:cubicBezTo>
                  <a:pt x="122" y="1326"/>
                  <a:pt x="0" y="1705"/>
                  <a:pt x="222" y="1919"/>
                </a:cubicBezTo>
                <a:close/>
              </a:path>
            </a:pathLst>
          </a:custGeom>
          <a:solidFill>
            <a:schemeClr val="accent3">
              <a:alpha val="2000"/>
            </a:schemeClr>
          </a:solidFill>
          <a:ln>
            <a:noFill/>
          </a:ln>
          <a:effectLst>
            <a:innerShdw dist="419100" dir="10800000">
              <a:prstClr val="black">
                <a:alpha val="30000"/>
              </a:prstClr>
            </a:innerShdw>
          </a:effectLst>
        </p:spPr>
        <p:txBody>
          <a:bodyPr vert="horz" wrap="square" lIns="51449" tIns="25724" rIns="51449" bIns="25724" numCol="1" anchor="t" anchorCtr="0" compatLnSpc="1">
            <a:prstTxWarp prst="textNoShape">
              <a:avLst/>
            </a:prstTxWarp>
          </a:bodyPr>
          <a:lstStyle/>
          <a:p>
            <a:endParaRPr lang="en-IN" sz="1350"/>
          </a:p>
        </p:txBody>
      </p:sp>
      <p:sp>
        <p:nvSpPr>
          <p:cNvPr id="16" name="Picture Placeholder 15">
            <a:extLst>
              <a:ext uri="{FF2B5EF4-FFF2-40B4-BE49-F238E27FC236}">
                <a16:creationId xmlns:a16="http://schemas.microsoft.com/office/drawing/2014/main" id="{2455323D-EBA3-4336-B0D2-0EDECBB8C0C3}"/>
              </a:ext>
            </a:extLst>
          </p:cNvPr>
          <p:cNvSpPr>
            <a:spLocks noGrp="1"/>
          </p:cNvSpPr>
          <p:nvPr>
            <p:ph type="pic" sz="quarter" idx="10"/>
          </p:nvPr>
        </p:nvSpPr>
        <p:spPr>
          <a:xfrm flipH="1">
            <a:off x="6369153" y="1050083"/>
            <a:ext cx="5822848" cy="5807921"/>
          </a:xfrm>
          <a:custGeom>
            <a:avLst/>
            <a:gdLst>
              <a:gd name="connsiteX0" fmla="*/ 35584 w 5821331"/>
              <a:gd name="connsiteY0" fmla="*/ 0 h 5807921"/>
              <a:gd name="connsiteX1" fmla="*/ 5821331 w 5821331"/>
              <a:gd name="connsiteY1" fmla="*/ 5785747 h 5807921"/>
              <a:gd name="connsiteX2" fmla="*/ 5820771 w 5821331"/>
              <a:gd name="connsiteY2" fmla="*/ 5807921 h 5807921"/>
              <a:gd name="connsiteX3" fmla="*/ 0 w 5821331"/>
              <a:gd name="connsiteY3" fmla="*/ 5807921 h 5807921"/>
              <a:gd name="connsiteX4" fmla="*/ 0 w 5821331"/>
              <a:gd name="connsiteY4" fmla="*/ 899 h 5807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1331" h="5807921">
                <a:moveTo>
                  <a:pt x="35584" y="0"/>
                </a:moveTo>
                <a:cubicBezTo>
                  <a:pt x="3230963" y="0"/>
                  <a:pt x="5821331" y="2590368"/>
                  <a:pt x="5821331" y="5785747"/>
                </a:cubicBezTo>
                <a:lnTo>
                  <a:pt x="5820771" y="5807921"/>
                </a:lnTo>
                <a:lnTo>
                  <a:pt x="0" y="5807921"/>
                </a:lnTo>
                <a:lnTo>
                  <a:pt x="0" y="899"/>
                </a:lnTo>
                <a:close/>
              </a:path>
            </a:pathLst>
          </a:custGeom>
          <a:solidFill>
            <a:schemeClr val="accent1"/>
          </a:solidFill>
        </p:spPr>
        <p:txBody>
          <a:bodyPr wrap="square" anchor="ctr">
            <a:noAutofit/>
          </a:bodyPr>
          <a:lstStyle>
            <a:lvl1pPr marL="0" indent="0" algn="ctr">
              <a:buFontTx/>
              <a:buNone/>
              <a:defRPr>
                <a:solidFill>
                  <a:schemeClr val="bg1"/>
                </a:solidFill>
              </a:defRPr>
            </a:lvl1pPr>
          </a:lstStyle>
          <a:p>
            <a:endParaRPr lang="en-IN"/>
          </a:p>
        </p:txBody>
      </p:sp>
      <p:sp>
        <p:nvSpPr>
          <p:cNvPr id="26" name="Date Placeholder 3">
            <a:extLst>
              <a:ext uri="{FF2B5EF4-FFF2-40B4-BE49-F238E27FC236}">
                <a16:creationId xmlns:a16="http://schemas.microsoft.com/office/drawing/2014/main" id="{ECA66715-0781-4AC8-ABD4-B1CCB5722154}"/>
              </a:ext>
            </a:extLst>
          </p:cNvPr>
          <p:cNvSpPr>
            <a:spLocks noGrp="1"/>
          </p:cNvSpPr>
          <p:nvPr>
            <p:ph type="dt" sz="half" idx="2"/>
          </p:nvPr>
        </p:nvSpPr>
        <p:spPr>
          <a:xfrm>
            <a:off x="7464508" y="6356355"/>
            <a:ext cx="2844800" cy="365125"/>
          </a:xfrm>
          <a:prstGeom prst="rect">
            <a:avLst/>
          </a:prstGeom>
        </p:spPr>
        <p:txBody>
          <a:bodyPr vert="horz" lIns="0" tIns="0" rIns="0" bIns="0" rtlCol="0" anchor="ctr"/>
          <a:lstStyle>
            <a:lvl1pPr algn="r">
              <a:defRPr sz="900">
                <a:solidFill>
                  <a:schemeClr val="tx1">
                    <a:tint val="75000"/>
                  </a:schemeClr>
                </a:solidFill>
              </a:defRPr>
            </a:lvl1pPr>
          </a:lstStyle>
          <a:p>
            <a:fld id="{87DCB8CA-C726-450F-BC4E-1EF970478D25}" type="datetime1">
              <a:rPr lang="en-US" smtClean="0"/>
              <a:t>11/13/2021</a:t>
            </a:fld>
            <a:endParaRPr lang="en-US"/>
          </a:p>
        </p:txBody>
      </p:sp>
      <p:sp>
        <p:nvSpPr>
          <p:cNvPr id="27" name="Slide Number Placeholder 5">
            <a:extLst>
              <a:ext uri="{FF2B5EF4-FFF2-40B4-BE49-F238E27FC236}">
                <a16:creationId xmlns:a16="http://schemas.microsoft.com/office/drawing/2014/main" id="{0149DC71-71B7-44F7-BF51-D2DDB1D0744C}"/>
              </a:ext>
            </a:extLst>
          </p:cNvPr>
          <p:cNvSpPr>
            <a:spLocks noGrp="1"/>
          </p:cNvSpPr>
          <p:nvPr>
            <p:ph type="sldNum" sz="quarter" idx="4"/>
          </p:nvPr>
        </p:nvSpPr>
        <p:spPr>
          <a:xfrm>
            <a:off x="11065845" y="6356355"/>
            <a:ext cx="516555" cy="365125"/>
          </a:xfrm>
          <a:prstGeom prst="rect">
            <a:avLst/>
          </a:prstGeom>
        </p:spPr>
        <p:txBody>
          <a:bodyPr vert="horz" lIns="0" tIns="0" rIns="0" bIns="0" rtlCol="0" anchor="ctr"/>
          <a:lstStyle>
            <a:lvl1pPr algn="ctr">
              <a:defRPr sz="900">
                <a:solidFill>
                  <a:schemeClr val="tx1">
                    <a:tint val="75000"/>
                  </a:schemeClr>
                </a:solidFill>
              </a:defRPr>
            </a:lvl1pPr>
          </a:lstStyle>
          <a:p>
            <a:fld id="{96E69268-9C8B-4EBF-A9EE-DC5DC2D48DC3}" type="slidenum">
              <a:rPr lang="en-US" smtClean="0"/>
              <a:pPr/>
              <a:t>‹#›</a:t>
            </a:fld>
            <a:endParaRPr lang="en-US"/>
          </a:p>
        </p:txBody>
      </p:sp>
      <p:sp>
        <p:nvSpPr>
          <p:cNvPr id="28" name="Footer Placeholder 4">
            <a:extLst>
              <a:ext uri="{FF2B5EF4-FFF2-40B4-BE49-F238E27FC236}">
                <a16:creationId xmlns:a16="http://schemas.microsoft.com/office/drawing/2014/main" id="{F55C2CBB-C53F-4224-B747-D691E50583B4}"/>
              </a:ext>
            </a:extLst>
          </p:cNvPr>
          <p:cNvSpPr>
            <a:spLocks noGrp="1"/>
          </p:cNvSpPr>
          <p:nvPr>
            <p:ph type="ftr" sz="quarter" idx="3"/>
          </p:nvPr>
        </p:nvSpPr>
        <p:spPr>
          <a:xfrm>
            <a:off x="609600" y="6356355"/>
            <a:ext cx="3860800" cy="365125"/>
          </a:xfrm>
          <a:prstGeom prst="rect">
            <a:avLst/>
          </a:prstGeom>
        </p:spPr>
        <p:txBody>
          <a:bodyPr vert="horz" lIns="0" tIns="0" rIns="0" bIns="0" rtlCol="0" anchor="ctr"/>
          <a:lstStyle>
            <a:lvl1pPr algn="l">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28230430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WOT-W">
    <p:spTree>
      <p:nvGrpSpPr>
        <p:cNvPr id="1" name=""/>
        <p:cNvGrpSpPr/>
        <p:nvPr/>
      </p:nvGrpSpPr>
      <p:grpSpPr>
        <a:xfrm>
          <a:off x="0" y="0"/>
          <a:ext cx="0" cy="0"/>
          <a:chOff x="0" y="0"/>
          <a:chExt cx="0" cy="0"/>
        </a:xfrm>
      </p:grpSpPr>
      <p:sp>
        <p:nvSpPr>
          <p:cNvPr id="19" name="Freeform 13">
            <a:extLst>
              <a:ext uri="{FF2B5EF4-FFF2-40B4-BE49-F238E27FC236}">
                <a16:creationId xmlns:a16="http://schemas.microsoft.com/office/drawing/2014/main" id="{0065E6AD-939F-4C78-9843-A79DDD6F4790}"/>
              </a:ext>
            </a:extLst>
          </p:cNvPr>
          <p:cNvSpPr>
            <a:spLocks/>
          </p:cNvSpPr>
          <p:nvPr/>
        </p:nvSpPr>
        <p:spPr bwMode="auto">
          <a:xfrm>
            <a:off x="6769838" y="-3644"/>
            <a:ext cx="5433588" cy="6865288"/>
          </a:xfrm>
          <a:custGeom>
            <a:avLst/>
            <a:gdLst>
              <a:gd name="T0" fmla="*/ 3419 w 3419"/>
              <a:gd name="T1" fmla="*/ 0 h 4321"/>
              <a:gd name="T2" fmla="*/ 1095 w 3419"/>
              <a:gd name="T3" fmla="*/ 0 h 4321"/>
              <a:gd name="T4" fmla="*/ 0 w 3419"/>
              <a:gd name="T5" fmla="*/ 4321 h 4321"/>
              <a:gd name="T6" fmla="*/ 3419 w 3419"/>
              <a:gd name="T7" fmla="*/ 4321 h 4321"/>
              <a:gd name="T8" fmla="*/ 3419 w 3419"/>
              <a:gd name="T9" fmla="*/ 0 h 4321"/>
            </a:gdLst>
            <a:ahLst/>
            <a:cxnLst>
              <a:cxn ang="0">
                <a:pos x="T0" y="T1"/>
              </a:cxn>
              <a:cxn ang="0">
                <a:pos x="T2" y="T3"/>
              </a:cxn>
              <a:cxn ang="0">
                <a:pos x="T4" y="T5"/>
              </a:cxn>
              <a:cxn ang="0">
                <a:pos x="T6" y="T7"/>
              </a:cxn>
              <a:cxn ang="0">
                <a:pos x="T8" y="T9"/>
              </a:cxn>
            </a:cxnLst>
            <a:rect l="0" t="0" r="r" b="b"/>
            <a:pathLst>
              <a:path w="3419" h="4321">
                <a:moveTo>
                  <a:pt x="3419" y="0"/>
                </a:moveTo>
                <a:lnTo>
                  <a:pt x="1095" y="0"/>
                </a:lnTo>
                <a:lnTo>
                  <a:pt x="0" y="4321"/>
                </a:lnTo>
                <a:lnTo>
                  <a:pt x="3419" y="4321"/>
                </a:lnTo>
                <a:lnTo>
                  <a:pt x="3419" y="0"/>
                </a:lnTo>
                <a:close/>
              </a:path>
            </a:pathLst>
          </a:custGeom>
          <a:solidFill>
            <a:schemeClr val="accent4">
              <a:alpha val="2000"/>
            </a:schemeClr>
          </a:solidFill>
          <a:ln>
            <a:noFill/>
          </a:ln>
          <a:effectLst>
            <a:innerShdw dist="723900" dir="13500000">
              <a:prstClr val="black">
                <a:alpha val="30000"/>
              </a:prstClr>
            </a:innerShdw>
          </a:effectLst>
        </p:spPr>
        <p:txBody>
          <a:bodyPr vert="horz" wrap="square" lIns="51449" tIns="25724" rIns="51449" bIns="25724" numCol="1" anchor="t" anchorCtr="0" compatLnSpc="1">
            <a:prstTxWarp prst="textNoShape">
              <a:avLst/>
            </a:prstTxWarp>
          </a:bodyPr>
          <a:lstStyle/>
          <a:p>
            <a:endParaRPr lang="en-IN" sz="1350"/>
          </a:p>
        </p:txBody>
      </p:sp>
      <p:sp>
        <p:nvSpPr>
          <p:cNvPr id="21" name="Freeform 15">
            <a:extLst>
              <a:ext uri="{FF2B5EF4-FFF2-40B4-BE49-F238E27FC236}">
                <a16:creationId xmlns:a16="http://schemas.microsoft.com/office/drawing/2014/main" id="{0227C27F-2F8F-4D8F-9464-1CF1B3DB23A4}"/>
              </a:ext>
            </a:extLst>
          </p:cNvPr>
          <p:cNvSpPr>
            <a:spLocks/>
          </p:cNvSpPr>
          <p:nvPr/>
        </p:nvSpPr>
        <p:spPr bwMode="auto">
          <a:xfrm>
            <a:off x="4927915" y="-3644"/>
            <a:ext cx="7275508" cy="4971416"/>
          </a:xfrm>
          <a:custGeom>
            <a:avLst/>
            <a:gdLst>
              <a:gd name="T0" fmla="*/ 222 w 3114"/>
              <a:gd name="T1" fmla="*/ 1919 h 2133"/>
              <a:gd name="T2" fmla="*/ 694 w 3114"/>
              <a:gd name="T3" fmla="*/ 2082 h 2133"/>
              <a:gd name="T4" fmla="*/ 3114 w 3114"/>
              <a:gd name="T5" fmla="*/ 1593 h 2133"/>
              <a:gd name="T6" fmla="*/ 3114 w 3114"/>
              <a:gd name="T7" fmla="*/ 0 h 2133"/>
              <a:gd name="T8" fmla="*/ 488 w 3114"/>
              <a:gd name="T9" fmla="*/ 0 h 2133"/>
              <a:gd name="T10" fmla="*/ 122 w 3114"/>
              <a:gd name="T11" fmla="*/ 1326 h 2133"/>
              <a:gd name="T12" fmla="*/ 222 w 3114"/>
              <a:gd name="T13" fmla="*/ 1919 h 2133"/>
            </a:gdLst>
            <a:ahLst/>
            <a:cxnLst>
              <a:cxn ang="0">
                <a:pos x="T0" y="T1"/>
              </a:cxn>
              <a:cxn ang="0">
                <a:pos x="T2" y="T3"/>
              </a:cxn>
              <a:cxn ang="0">
                <a:pos x="T4" y="T5"/>
              </a:cxn>
              <a:cxn ang="0">
                <a:pos x="T6" y="T7"/>
              </a:cxn>
              <a:cxn ang="0">
                <a:pos x="T8" y="T9"/>
              </a:cxn>
              <a:cxn ang="0">
                <a:pos x="T10" y="T11"/>
              </a:cxn>
              <a:cxn ang="0">
                <a:pos x="T12" y="T13"/>
              </a:cxn>
            </a:cxnLst>
            <a:rect l="0" t="0" r="r" b="b"/>
            <a:pathLst>
              <a:path w="3114" h="2133">
                <a:moveTo>
                  <a:pt x="222" y="1919"/>
                </a:moveTo>
                <a:cubicBezTo>
                  <a:pt x="443" y="2133"/>
                  <a:pt x="694" y="2082"/>
                  <a:pt x="694" y="2082"/>
                </a:cubicBezTo>
                <a:cubicBezTo>
                  <a:pt x="3114" y="1593"/>
                  <a:pt x="3114" y="1593"/>
                  <a:pt x="3114" y="1593"/>
                </a:cubicBezTo>
                <a:cubicBezTo>
                  <a:pt x="3114" y="0"/>
                  <a:pt x="3114" y="0"/>
                  <a:pt x="3114" y="0"/>
                </a:cubicBezTo>
                <a:cubicBezTo>
                  <a:pt x="488" y="0"/>
                  <a:pt x="488" y="0"/>
                  <a:pt x="488" y="0"/>
                </a:cubicBezTo>
                <a:cubicBezTo>
                  <a:pt x="122" y="1326"/>
                  <a:pt x="122" y="1326"/>
                  <a:pt x="122" y="1326"/>
                </a:cubicBezTo>
                <a:cubicBezTo>
                  <a:pt x="122" y="1326"/>
                  <a:pt x="0" y="1705"/>
                  <a:pt x="222" y="1919"/>
                </a:cubicBezTo>
                <a:close/>
              </a:path>
            </a:pathLst>
          </a:custGeom>
          <a:solidFill>
            <a:schemeClr val="accent3">
              <a:alpha val="2000"/>
            </a:schemeClr>
          </a:solidFill>
          <a:ln>
            <a:noFill/>
          </a:ln>
          <a:effectLst>
            <a:innerShdw dist="419100" dir="10800000">
              <a:prstClr val="black">
                <a:alpha val="30000"/>
              </a:prstClr>
            </a:innerShdw>
          </a:effectLst>
        </p:spPr>
        <p:txBody>
          <a:bodyPr vert="horz" wrap="square" lIns="51449" tIns="25724" rIns="51449" bIns="25724" numCol="1" anchor="t" anchorCtr="0" compatLnSpc="1">
            <a:prstTxWarp prst="textNoShape">
              <a:avLst/>
            </a:prstTxWarp>
          </a:bodyPr>
          <a:lstStyle/>
          <a:p>
            <a:endParaRPr lang="en-IN" sz="1350"/>
          </a:p>
        </p:txBody>
      </p:sp>
      <p:sp>
        <p:nvSpPr>
          <p:cNvPr id="26" name="Date Placeholder 3">
            <a:extLst>
              <a:ext uri="{FF2B5EF4-FFF2-40B4-BE49-F238E27FC236}">
                <a16:creationId xmlns:a16="http://schemas.microsoft.com/office/drawing/2014/main" id="{ECA66715-0781-4AC8-ABD4-B1CCB5722154}"/>
              </a:ext>
            </a:extLst>
          </p:cNvPr>
          <p:cNvSpPr>
            <a:spLocks noGrp="1"/>
          </p:cNvSpPr>
          <p:nvPr>
            <p:ph type="dt" sz="half" idx="2"/>
          </p:nvPr>
        </p:nvSpPr>
        <p:spPr>
          <a:xfrm>
            <a:off x="7464508" y="6356355"/>
            <a:ext cx="2844800" cy="365125"/>
          </a:xfrm>
          <a:prstGeom prst="rect">
            <a:avLst/>
          </a:prstGeom>
        </p:spPr>
        <p:txBody>
          <a:bodyPr vert="horz" lIns="0" tIns="0" rIns="0" bIns="0" rtlCol="0" anchor="ctr"/>
          <a:lstStyle>
            <a:lvl1pPr algn="r">
              <a:defRPr sz="900">
                <a:solidFill>
                  <a:schemeClr val="tx1">
                    <a:tint val="75000"/>
                  </a:schemeClr>
                </a:solidFill>
              </a:defRPr>
            </a:lvl1pPr>
          </a:lstStyle>
          <a:p>
            <a:fld id="{3403D0E4-FA23-40B0-9FB2-B868107AE214}" type="datetime1">
              <a:rPr lang="en-US" smtClean="0"/>
              <a:t>11/13/2021</a:t>
            </a:fld>
            <a:endParaRPr lang="en-US"/>
          </a:p>
        </p:txBody>
      </p:sp>
      <p:sp>
        <p:nvSpPr>
          <p:cNvPr id="27" name="Slide Number Placeholder 5">
            <a:extLst>
              <a:ext uri="{FF2B5EF4-FFF2-40B4-BE49-F238E27FC236}">
                <a16:creationId xmlns:a16="http://schemas.microsoft.com/office/drawing/2014/main" id="{0149DC71-71B7-44F7-BF51-D2DDB1D0744C}"/>
              </a:ext>
            </a:extLst>
          </p:cNvPr>
          <p:cNvSpPr>
            <a:spLocks noGrp="1"/>
          </p:cNvSpPr>
          <p:nvPr>
            <p:ph type="sldNum" sz="quarter" idx="4"/>
          </p:nvPr>
        </p:nvSpPr>
        <p:spPr>
          <a:xfrm>
            <a:off x="11065845" y="6356355"/>
            <a:ext cx="516555" cy="365125"/>
          </a:xfrm>
          <a:prstGeom prst="rect">
            <a:avLst/>
          </a:prstGeom>
        </p:spPr>
        <p:txBody>
          <a:bodyPr vert="horz" lIns="0" tIns="0" rIns="0" bIns="0" rtlCol="0" anchor="ctr"/>
          <a:lstStyle>
            <a:lvl1pPr algn="ctr">
              <a:defRPr sz="900">
                <a:solidFill>
                  <a:schemeClr val="tx1">
                    <a:tint val="75000"/>
                  </a:schemeClr>
                </a:solidFill>
              </a:defRPr>
            </a:lvl1pPr>
          </a:lstStyle>
          <a:p>
            <a:fld id="{96E69268-9C8B-4EBF-A9EE-DC5DC2D48DC3}" type="slidenum">
              <a:rPr lang="en-US" smtClean="0"/>
              <a:pPr/>
              <a:t>‹#›</a:t>
            </a:fld>
            <a:endParaRPr lang="en-US"/>
          </a:p>
        </p:txBody>
      </p:sp>
      <p:sp>
        <p:nvSpPr>
          <p:cNvPr id="28" name="Footer Placeholder 4">
            <a:extLst>
              <a:ext uri="{FF2B5EF4-FFF2-40B4-BE49-F238E27FC236}">
                <a16:creationId xmlns:a16="http://schemas.microsoft.com/office/drawing/2014/main" id="{F55C2CBB-C53F-4224-B747-D691E50583B4}"/>
              </a:ext>
            </a:extLst>
          </p:cNvPr>
          <p:cNvSpPr>
            <a:spLocks noGrp="1"/>
          </p:cNvSpPr>
          <p:nvPr>
            <p:ph type="ftr" sz="quarter" idx="3"/>
          </p:nvPr>
        </p:nvSpPr>
        <p:spPr>
          <a:xfrm>
            <a:off x="609600" y="6356355"/>
            <a:ext cx="3860800" cy="365125"/>
          </a:xfrm>
          <a:prstGeom prst="rect">
            <a:avLst/>
          </a:prstGeom>
        </p:spPr>
        <p:txBody>
          <a:bodyPr vert="horz" lIns="0" tIns="0" rIns="0" bIns="0" rtlCol="0" anchor="ctr"/>
          <a:lstStyle>
            <a:lvl1pPr algn="l">
              <a:defRPr sz="900">
                <a:solidFill>
                  <a:schemeClr val="tx1">
                    <a:tint val="75000"/>
                  </a:schemeClr>
                </a:solidFill>
              </a:defRPr>
            </a:lvl1pPr>
          </a:lstStyle>
          <a:p>
            <a:endParaRPr lang="en-US" dirty="0"/>
          </a:p>
        </p:txBody>
      </p:sp>
      <p:sp>
        <p:nvSpPr>
          <p:cNvPr id="23" name="Picture Placeholder 22">
            <a:extLst>
              <a:ext uri="{FF2B5EF4-FFF2-40B4-BE49-F238E27FC236}">
                <a16:creationId xmlns:a16="http://schemas.microsoft.com/office/drawing/2014/main" id="{F9287CEF-0039-4A06-952E-9C0524727A86}"/>
              </a:ext>
            </a:extLst>
          </p:cNvPr>
          <p:cNvSpPr>
            <a:spLocks noGrp="1"/>
          </p:cNvSpPr>
          <p:nvPr>
            <p:ph type="pic" sz="quarter" idx="10"/>
          </p:nvPr>
        </p:nvSpPr>
        <p:spPr>
          <a:xfrm>
            <a:off x="6398902" y="-16329"/>
            <a:ext cx="5809433" cy="5821331"/>
          </a:xfrm>
          <a:custGeom>
            <a:avLst/>
            <a:gdLst>
              <a:gd name="connsiteX0" fmla="*/ 899 w 5807921"/>
              <a:gd name="connsiteY0" fmla="*/ 0 h 5821331"/>
              <a:gd name="connsiteX1" fmla="*/ 5807921 w 5807921"/>
              <a:gd name="connsiteY1" fmla="*/ 0 h 5821331"/>
              <a:gd name="connsiteX2" fmla="*/ 5807921 w 5807921"/>
              <a:gd name="connsiteY2" fmla="*/ 5820771 h 5821331"/>
              <a:gd name="connsiteX3" fmla="*/ 5785747 w 5807921"/>
              <a:gd name="connsiteY3" fmla="*/ 5821331 h 5821331"/>
              <a:gd name="connsiteX4" fmla="*/ 0 w 5807921"/>
              <a:gd name="connsiteY4" fmla="*/ 35584 h 5821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7921" h="5821331">
                <a:moveTo>
                  <a:pt x="899" y="0"/>
                </a:moveTo>
                <a:lnTo>
                  <a:pt x="5807921" y="0"/>
                </a:lnTo>
                <a:lnTo>
                  <a:pt x="5807921" y="5820771"/>
                </a:lnTo>
                <a:lnTo>
                  <a:pt x="5785747" y="5821331"/>
                </a:lnTo>
                <a:cubicBezTo>
                  <a:pt x="2590368" y="5821331"/>
                  <a:pt x="0" y="3230963"/>
                  <a:pt x="0" y="35584"/>
                </a:cubicBezTo>
                <a:close/>
              </a:path>
            </a:pathLst>
          </a:custGeom>
          <a:solidFill>
            <a:schemeClr val="accent1"/>
          </a:solidFill>
        </p:spPr>
        <p:txBody>
          <a:bodyPr wrap="square" anchor="ctr">
            <a:noAutofit/>
          </a:bodyPr>
          <a:lstStyle>
            <a:lvl1pPr marL="0" indent="0" algn="ctr">
              <a:buFontTx/>
              <a:buNone/>
              <a:defRPr sz="1576">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IN" dirty="0"/>
          </a:p>
        </p:txBody>
      </p:sp>
    </p:spTree>
    <p:extLst>
      <p:ext uri="{BB962C8B-B14F-4D97-AF65-F5344CB8AC3E}">
        <p14:creationId xmlns:p14="http://schemas.microsoft.com/office/powerpoint/2010/main" val="23477649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WOT-O">
    <p:spTree>
      <p:nvGrpSpPr>
        <p:cNvPr id="1" name=""/>
        <p:cNvGrpSpPr/>
        <p:nvPr/>
      </p:nvGrpSpPr>
      <p:grpSpPr>
        <a:xfrm>
          <a:off x="0" y="0"/>
          <a:ext cx="0" cy="0"/>
          <a:chOff x="0" y="0"/>
          <a:chExt cx="0" cy="0"/>
        </a:xfrm>
      </p:grpSpPr>
      <p:sp>
        <p:nvSpPr>
          <p:cNvPr id="19" name="Freeform 13">
            <a:extLst>
              <a:ext uri="{FF2B5EF4-FFF2-40B4-BE49-F238E27FC236}">
                <a16:creationId xmlns:a16="http://schemas.microsoft.com/office/drawing/2014/main" id="{0065E6AD-939F-4C78-9843-A79DDD6F4790}"/>
              </a:ext>
            </a:extLst>
          </p:cNvPr>
          <p:cNvSpPr>
            <a:spLocks/>
          </p:cNvSpPr>
          <p:nvPr/>
        </p:nvSpPr>
        <p:spPr bwMode="auto">
          <a:xfrm>
            <a:off x="6769838" y="-3644"/>
            <a:ext cx="5433588" cy="6865288"/>
          </a:xfrm>
          <a:custGeom>
            <a:avLst/>
            <a:gdLst>
              <a:gd name="T0" fmla="*/ 3419 w 3419"/>
              <a:gd name="T1" fmla="*/ 0 h 4321"/>
              <a:gd name="T2" fmla="*/ 1095 w 3419"/>
              <a:gd name="T3" fmla="*/ 0 h 4321"/>
              <a:gd name="T4" fmla="*/ 0 w 3419"/>
              <a:gd name="T5" fmla="*/ 4321 h 4321"/>
              <a:gd name="T6" fmla="*/ 3419 w 3419"/>
              <a:gd name="T7" fmla="*/ 4321 h 4321"/>
              <a:gd name="T8" fmla="*/ 3419 w 3419"/>
              <a:gd name="T9" fmla="*/ 0 h 4321"/>
            </a:gdLst>
            <a:ahLst/>
            <a:cxnLst>
              <a:cxn ang="0">
                <a:pos x="T0" y="T1"/>
              </a:cxn>
              <a:cxn ang="0">
                <a:pos x="T2" y="T3"/>
              </a:cxn>
              <a:cxn ang="0">
                <a:pos x="T4" y="T5"/>
              </a:cxn>
              <a:cxn ang="0">
                <a:pos x="T6" y="T7"/>
              </a:cxn>
              <a:cxn ang="0">
                <a:pos x="T8" y="T9"/>
              </a:cxn>
            </a:cxnLst>
            <a:rect l="0" t="0" r="r" b="b"/>
            <a:pathLst>
              <a:path w="3419" h="4321">
                <a:moveTo>
                  <a:pt x="3419" y="0"/>
                </a:moveTo>
                <a:lnTo>
                  <a:pt x="1095" y="0"/>
                </a:lnTo>
                <a:lnTo>
                  <a:pt x="0" y="4321"/>
                </a:lnTo>
                <a:lnTo>
                  <a:pt x="3419" y="4321"/>
                </a:lnTo>
                <a:lnTo>
                  <a:pt x="3419" y="0"/>
                </a:lnTo>
                <a:close/>
              </a:path>
            </a:pathLst>
          </a:custGeom>
          <a:solidFill>
            <a:schemeClr val="accent4">
              <a:alpha val="2000"/>
            </a:schemeClr>
          </a:solidFill>
          <a:ln>
            <a:noFill/>
          </a:ln>
          <a:effectLst>
            <a:innerShdw dist="723900" dir="13500000">
              <a:prstClr val="black">
                <a:alpha val="30000"/>
              </a:prstClr>
            </a:innerShdw>
          </a:effectLst>
        </p:spPr>
        <p:txBody>
          <a:bodyPr vert="horz" wrap="square" lIns="51449" tIns="25724" rIns="51449" bIns="25724" numCol="1" anchor="t" anchorCtr="0" compatLnSpc="1">
            <a:prstTxWarp prst="textNoShape">
              <a:avLst/>
            </a:prstTxWarp>
          </a:bodyPr>
          <a:lstStyle/>
          <a:p>
            <a:endParaRPr lang="en-IN" sz="1350"/>
          </a:p>
        </p:txBody>
      </p:sp>
      <p:sp>
        <p:nvSpPr>
          <p:cNvPr id="21" name="Freeform 15">
            <a:extLst>
              <a:ext uri="{FF2B5EF4-FFF2-40B4-BE49-F238E27FC236}">
                <a16:creationId xmlns:a16="http://schemas.microsoft.com/office/drawing/2014/main" id="{0227C27F-2F8F-4D8F-9464-1CF1B3DB23A4}"/>
              </a:ext>
            </a:extLst>
          </p:cNvPr>
          <p:cNvSpPr>
            <a:spLocks/>
          </p:cNvSpPr>
          <p:nvPr/>
        </p:nvSpPr>
        <p:spPr bwMode="auto">
          <a:xfrm>
            <a:off x="4927915" y="-3644"/>
            <a:ext cx="7275508" cy="4971416"/>
          </a:xfrm>
          <a:custGeom>
            <a:avLst/>
            <a:gdLst>
              <a:gd name="T0" fmla="*/ 222 w 3114"/>
              <a:gd name="T1" fmla="*/ 1919 h 2133"/>
              <a:gd name="T2" fmla="*/ 694 w 3114"/>
              <a:gd name="T3" fmla="*/ 2082 h 2133"/>
              <a:gd name="T4" fmla="*/ 3114 w 3114"/>
              <a:gd name="T5" fmla="*/ 1593 h 2133"/>
              <a:gd name="T6" fmla="*/ 3114 w 3114"/>
              <a:gd name="T7" fmla="*/ 0 h 2133"/>
              <a:gd name="T8" fmla="*/ 488 w 3114"/>
              <a:gd name="T9" fmla="*/ 0 h 2133"/>
              <a:gd name="T10" fmla="*/ 122 w 3114"/>
              <a:gd name="T11" fmla="*/ 1326 h 2133"/>
              <a:gd name="T12" fmla="*/ 222 w 3114"/>
              <a:gd name="T13" fmla="*/ 1919 h 2133"/>
            </a:gdLst>
            <a:ahLst/>
            <a:cxnLst>
              <a:cxn ang="0">
                <a:pos x="T0" y="T1"/>
              </a:cxn>
              <a:cxn ang="0">
                <a:pos x="T2" y="T3"/>
              </a:cxn>
              <a:cxn ang="0">
                <a:pos x="T4" y="T5"/>
              </a:cxn>
              <a:cxn ang="0">
                <a:pos x="T6" y="T7"/>
              </a:cxn>
              <a:cxn ang="0">
                <a:pos x="T8" y="T9"/>
              </a:cxn>
              <a:cxn ang="0">
                <a:pos x="T10" y="T11"/>
              </a:cxn>
              <a:cxn ang="0">
                <a:pos x="T12" y="T13"/>
              </a:cxn>
            </a:cxnLst>
            <a:rect l="0" t="0" r="r" b="b"/>
            <a:pathLst>
              <a:path w="3114" h="2133">
                <a:moveTo>
                  <a:pt x="222" y="1919"/>
                </a:moveTo>
                <a:cubicBezTo>
                  <a:pt x="443" y="2133"/>
                  <a:pt x="694" y="2082"/>
                  <a:pt x="694" y="2082"/>
                </a:cubicBezTo>
                <a:cubicBezTo>
                  <a:pt x="3114" y="1593"/>
                  <a:pt x="3114" y="1593"/>
                  <a:pt x="3114" y="1593"/>
                </a:cubicBezTo>
                <a:cubicBezTo>
                  <a:pt x="3114" y="0"/>
                  <a:pt x="3114" y="0"/>
                  <a:pt x="3114" y="0"/>
                </a:cubicBezTo>
                <a:cubicBezTo>
                  <a:pt x="488" y="0"/>
                  <a:pt x="488" y="0"/>
                  <a:pt x="488" y="0"/>
                </a:cubicBezTo>
                <a:cubicBezTo>
                  <a:pt x="122" y="1326"/>
                  <a:pt x="122" y="1326"/>
                  <a:pt x="122" y="1326"/>
                </a:cubicBezTo>
                <a:cubicBezTo>
                  <a:pt x="122" y="1326"/>
                  <a:pt x="0" y="1705"/>
                  <a:pt x="222" y="1919"/>
                </a:cubicBezTo>
                <a:close/>
              </a:path>
            </a:pathLst>
          </a:custGeom>
          <a:solidFill>
            <a:schemeClr val="accent3">
              <a:alpha val="2000"/>
            </a:schemeClr>
          </a:solidFill>
          <a:ln>
            <a:noFill/>
          </a:ln>
          <a:effectLst>
            <a:innerShdw dist="419100" dir="10800000">
              <a:prstClr val="black">
                <a:alpha val="30000"/>
              </a:prstClr>
            </a:innerShdw>
          </a:effectLst>
        </p:spPr>
        <p:txBody>
          <a:bodyPr vert="horz" wrap="square" lIns="51449" tIns="25724" rIns="51449" bIns="25724" numCol="1" anchor="t" anchorCtr="0" compatLnSpc="1">
            <a:prstTxWarp prst="textNoShape">
              <a:avLst/>
            </a:prstTxWarp>
          </a:bodyPr>
          <a:lstStyle/>
          <a:p>
            <a:endParaRPr lang="en-IN" sz="1350"/>
          </a:p>
        </p:txBody>
      </p:sp>
      <p:sp>
        <p:nvSpPr>
          <p:cNvPr id="16" name="Picture Placeholder 15">
            <a:extLst>
              <a:ext uri="{FF2B5EF4-FFF2-40B4-BE49-F238E27FC236}">
                <a16:creationId xmlns:a16="http://schemas.microsoft.com/office/drawing/2014/main" id="{2455323D-EBA3-4336-B0D2-0EDECBB8C0C3}"/>
              </a:ext>
            </a:extLst>
          </p:cNvPr>
          <p:cNvSpPr>
            <a:spLocks noGrp="1"/>
          </p:cNvSpPr>
          <p:nvPr>
            <p:ph type="pic" sz="quarter" idx="10"/>
          </p:nvPr>
        </p:nvSpPr>
        <p:spPr>
          <a:xfrm>
            <a:off x="-6707" y="1050083"/>
            <a:ext cx="5822848" cy="5807921"/>
          </a:xfrm>
          <a:custGeom>
            <a:avLst/>
            <a:gdLst>
              <a:gd name="connsiteX0" fmla="*/ 35584 w 5821331"/>
              <a:gd name="connsiteY0" fmla="*/ 0 h 5807921"/>
              <a:gd name="connsiteX1" fmla="*/ 5821331 w 5821331"/>
              <a:gd name="connsiteY1" fmla="*/ 5785747 h 5807921"/>
              <a:gd name="connsiteX2" fmla="*/ 5820771 w 5821331"/>
              <a:gd name="connsiteY2" fmla="*/ 5807921 h 5807921"/>
              <a:gd name="connsiteX3" fmla="*/ 0 w 5821331"/>
              <a:gd name="connsiteY3" fmla="*/ 5807921 h 5807921"/>
              <a:gd name="connsiteX4" fmla="*/ 0 w 5821331"/>
              <a:gd name="connsiteY4" fmla="*/ 899 h 5807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1331" h="5807921">
                <a:moveTo>
                  <a:pt x="35584" y="0"/>
                </a:moveTo>
                <a:cubicBezTo>
                  <a:pt x="3230963" y="0"/>
                  <a:pt x="5821331" y="2590368"/>
                  <a:pt x="5821331" y="5785747"/>
                </a:cubicBezTo>
                <a:lnTo>
                  <a:pt x="5820771" y="5807921"/>
                </a:lnTo>
                <a:lnTo>
                  <a:pt x="0" y="5807921"/>
                </a:lnTo>
                <a:lnTo>
                  <a:pt x="0" y="899"/>
                </a:lnTo>
                <a:close/>
              </a:path>
            </a:pathLst>
          </a:custGeom>
          <a:solidFill>
            <a:schemeClr val="accent1"/>
          </a:solidFill>
        </p:spPr>
        <p:txBody>
          <a:bodyPr wrap="square" anchor="ctr">
            <a:noAutofit/>
          </a:bodyPr>
          <a:lstStyle>
            <a:lvl1pPr marL="0" indent="0" algn="ctr">
              <a:buFontTx/>
              <a:buNone/>
              <a:defRPr>
                <a:solidFill>
                  <a:schemeClr val="bg1"/>
                </a:solidFill>
              </a:defRPr>
            </a:lvl1pPr>
          </a:lstStyle>
          <a:p>
            <a:endParaRPr lang="en-IN"/>
          </a:p>
        </p:txBody>
      </p:sp>
      <p:sp>
        <p:nvSpPr>
          <p:cNvPr id="26" name="Date Placeholder 3">
            <a:extLst>
              <a:ext uri="{FF2B5EF4-FFF2-40B4-BE49-F238E27FC236}">
                <a16:creationId xmlns:a16="http://schemas.microsoft.com/office/drawing/2014/main" id="{ECA66715-0781-4AC8-ABD4-B1CCB5722154}"/>
              </a:ext>
            </a:extLst>
          </p:cNvPr>
          <p:cNvSpPr>
            <a:spLocks noGrp="1"/>
          </p:cNvSpPr>
          <p:nvPr>
            <p:ph type="dt" sz="half" idx="2"/>
          </p:nvPr>
        </p:nvSpPr>
        <p:spPr>
          <a:xfrm>
            <a:off x="7464508" y="6356355"/>
            <a:ext cx="2844800" cy="365125"/>
          </a:xfrm>
          <a:prstGeom prst="rect">
            <a:avLst/>
          </a:prstGeom>
        </p:spPr>
        <p:txBody>
          <a:bodyPr vert="horz" lIns="0" tIns="0" rIns="0" bIns="0" rtlCol="0" anchor="ctr"/>
          <a:lstStyle>
            <a:lvl1pPr algn="r">
              <a:defRPr sz="900">
                <a:solidFill>
                  <a:schemeClr val="tx1">
                    <a:tint val="75000"/>
                  </a:schemeClr>
                </a:solidFill>
              </a:defRPr>
            </a:lvl1pPr>
          </a:lstStyle>
          <a:p>
            <a:fld id="{6727F737-B55F-4BFF-8D4E-B70DE79C5B34}" type="datetime1">
              <a:rPr lang="en-US" smtClean="0"/>
              <a:t>11/13/2021</a:t>
            </a:fld>
            <a:endParaRPr lang="en-US"/>
          </a:p>
        </p:txBody>
      </p:sp>
      <p:sp>
        <p:nvSpPr>
          <p:cNvPr id="27" name="Slide Number Placeholder 5">
            <a:extLst>
              <a:ext uri="{FF2B5EF4-FFF2-40B4-BE49-F238E27FC236}">
                <a16:creationId xmlns:a16="http://schemas.microsoft.com/office/drawing/2014/main" id="{0149DC71-71B7-44F7-BF51-D2DDB1D0744C}"/>
              </a:ext>
            </a:extLst>
          </p:cNvPr>
          <p:cNvSpPr>
            <a:spLocks noGrp="1"/>
          </p:cNvSpPr>
          <p:nvPr>
            <p:ph type="sldNum" sz="quarter" idx="4"/>
          </p:nvPr>
        </p:nvSpPr>
        <p:spPr>
          <a:xfrm>
            <a:off x="11065845" y="6356355"/>
            <a:ext cx="516555" cy="365125"/>
          </a:xfrm>
          <a:prstGeom prst="rect">
            <a:avLst/>
          </a:prstGeom>
        </p:spPr>
        <p:txBody>
          <a:bodyPr vert="horz" lIns="0" tIns="0" rIns="0" bIns="0" rtlCol="0" anchor="ctr"/>
          <a:lstStyle>
            <a:lvl1pPr algn="ctr">
              <a:defRPr sz="900">
                <a:solidFill>
                  <a:schemeClr val="tx1">
                    <a:tint val="75000"/>
                  </a:schemeClr>
                </a:solidFill>
              </a:defRPr>
            </a:lvl1pPr>
          </a:lstStyle>
          <a:p>
            <a:fld id="{96E69268-9C8B-4EBF-A9EE-DC5DC2D48DC3}" type="slidenum">
              <a:rPr lang="en-US" smtClean="0"/>
              <a:pPr/>
              <a:t>‹#›</a:t>
            </a:fld>
            <a:endParaRPr lang="en-US"/>
          </a:p>
        </p:txBody>
      </p:sp>
      <p:sp>
        <p:nvSpPr>
          <p:cNvPr id="28" name="Footer Placeholder 4">
            <a:extLst>
              <a:ext uri="{FF2B5EF4-FFF2-40B4-BE49-F238E27FC236}">
                <a16:creationId xmlns:a16="http://schemas.microsoft.com/office/drawing/2014/main" id="{F55C2CBB-C53F-4224-B747-D691E50583B4}"/>
              </a:ext>
            </a:extLst>
          </p:cNvPr>
          <p:cNvSpPr>
            <a:spLocks noGrp="1"/>
          </p:cNvSpPr>
          <p:nvPr>
            <p:ph type="ftr" sz="quarter" idx="3"/>
          </p:nvPr>
        </p:nvSpPr>
        <p:spPr>
          <a:xfrm>
            <a:off x="609600" y="6356355"/>
            <a:ext cx="3860800" cy="365125"/>
          </a:xfrm>
          <a:prstGeom prst="rect">
            <a:avLst/>
          </a:prstGeom>
        </p:spPr>
        <p:txBody>
          <a:bodyPr vert="horz" lIns="0" tIns="0" rIns="0" bIns="0" rtlCol="0" anchor="ctr"/>
          <a:lstStyle>
            <a:lvl1pPr algn="l">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15706846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WOT-T">
    <p:spTree>
      <p:nvGrpSpPr>
        <p:cNvPr id="1" name=""/>
        <p:cNvGrpSpPr/>
        <p:nvPr/>
      </p:nvGrpSpPr>
      <p:grpSpPr>
        <a:xfrm>
          <a:off x="0" y="0"/>
          <a:ext cx="0" cy="0"/>
          <a:chOff x="0" y="0"/>
          <a:chExt cx="0" cy="0"/>
        </a:xfrm>
      </p:grpSpPr>
      <p:sp>
        <p:nvSpPr>
          <p:cNvPr id="19" name="Freeform 13">
            <a:extLst>
              <a:ext uri="{FF2B5EF4-FFF2-40B4-BE49-F238E27FC236}">
                <a16:creationId xmlns:a16="http://schemas.microsoft.com/office/drawing/2014/main" id="{0065E6AD-939F-4C78-9843-A79DDD6F4790}"/>
              </a:ext>
            </a:extLst>
          </p:cNvPr>
          <p:cNvSpPr>
            <a:spLocks/>
          </p:cNvSpPr>
          <p:nvPr/>
        </p:nvSpPr>
        <p:spPr bwMode="auto">
          <a:xfrm>
            <a:off x="6769838" y="-3644"/>
            <a:ext cx="5433588" cy="6865288"/>
          </a:xfrm>
          <a:custGeom>
            <a:avLst/>
            <a:gdLst>
              <a:gd name="T0" fmla="*/ 3419 w 3419"/>
              <a:gd name="T1" fmla="*/ 0 h 4321"/>
              <a:gd name="T2" fmla="*/ 1095 w 3419"/>
              <a:gd name="T3" fmla="*/ 0 h 4321"/>
              <a:gd name="T4" fmla="*/ 0 w 3419"/>
              <a:gd name="T5" fmla="*/ 4321 h 4321"/>
              <a:gd name="T6" fmla="*/ 3419 w 3419"/>
              <a:gd name="T7" fmla="*/ 4321 h 4321"/>
              <a:gd name="T8" fmla="*/ 3419 w 3419"/>
              <a:gd name="T9" fmla="*/ 0 h 4321"/>
            </a:gdLst>
            <a:ahLst/>
            <a:cxnLst>
              <a:cxn ang="0">
                <a:pos x="T0" y="T1"/>
              </a:cxn>
              <a:cxn ang="0">
                <a:pos x="T2" y="T3"/>
              </a:cxn>
              <a:cxn ang="0">
                <a:pos x="T4" y="T5"/>
              </a:cxn>
              <a:cxn ang="0">
                <a:pos x="T6" y="T7"/>
              </a:cxn>
              <a:cxn ang="0">
                <a:pos x="T8" y="T9"/>
              </a:cxn>
            </a:cxnLst>
            <a:rect l="0" t="0" r="r" b="b"/>
            <a:pathLst>
              <a:path w="3419" h="4321">
                <a:moveTo>
                  <a:pt x="3419" y="0"/>
                </a:moveTo>
                <a:lnTo>
                  <a:pt x="1095" y="0"/>
                </a:lnTo>
                <a:lnTo>
                  <a:pt x="0" y="4321"/>
                </a:lnTo>
                <a:lnTo>
                  <a:pt x="3419" y="4321"/>
                </a:lnTo>
                <a:lnTo>
                  <a:pt x="3419" y="0"/>
                </a:lnTo>
                <a:close/>
              </a:path>
            </a:pathLst>
          </a:custGeom>
          <a:solidFill>
            <a:schemeClr val="accent4">
              <a:alpha val="2000"/>
            </a:schemeClr>
          </a:solidFill>
          <a:ln>
            <a:noFill/>
          </a:ln>
          <a:effectLst>
            <a:innerShdw dist="723900" dir="13500000">
              <a:prstClr val="black">
                <a:alpha val="30000"/>
              </a:prstClr>
            </a:innerShdw>
          </a:effectLst>
        </p:spPr>
        <p:txBody>
          <a:bodyPr vert="horz" wrap="square" lIns="51449" tIns="25724" rIns="51449" bIns="25724" numCol="1" anchor="t" anchorCtr="0" compatLnSpc="1">
            <a:prstTxWarp prst="textNoShape">
              <a:avLst/>
            </a:prstTxWarp>
          </a:bodyPr>
          <a:lstStyle/>
          <a:p>
            <a:endParaRPr lang="en-IN" sz="1350"/>
          </a:p>
        </p:txBody>
      </p:sp>
      <p:sp>
        <p:nvSpPr>
          <p:cNvPr id="21" name="Freeform 15">
            <a:extLst>
              <a:ext uri="{FF2B5EF4-FFF2-40B4-BE49-F238E27FC236}">
                <a16:creationId xmlns:a16="http://schemas.microsoft.com/office/drawing/2014/main" id="{0227C27F-2F8F-4D8F-9464-1CF1B3DB23A4}"/>
              </a:ext>
            </a:extLst>
          </p:cNvPr>
          <p:cNvSpPr>
            <a:spLocks/>
          </p:cNvSpPr>
          <p:nvPr/>
        </p:nvSpPr>
        <p:spPr bwMode="auto">
          <a:xfrm>
            <a:off x="4927915" y="-3644"/>
            <a:ext cx="7275508" cy="4971416"/>
          </a:xfrm>
          <a:custGeom>
            <a:avLst/>
            <a:gdLst>
              <a:gd name="T0" fmla="*/ 222 w 3114"/>
              <a:gd name="T1" fmla="*/ 1919 h 2133"/>
              <a:gd name="T2" fmla="*/ 694 w 3114"/>
              <a:gd name="T3" fmla="*/ 2082 h 2133"/>
              <a:gd name="T4" fmla="*/ 3114 w 3114"/>
              <a:gd name="T5" fmla="*/ 1593 h 2133"/>
              <a:gd name="T6" fmla="*/ 3114 w 3114"/>
              <a:gd name="T7" fmla="*/ 0 h 2133"/>
              <a:gd name="T8" fmla="*/ 488 w 3114"/>
              <a:gd name="T9" fmla="*/ 0 h 2133"/>
              <a:gd name="T10" fmla="*/ 122 w 3114"/>
              <a:gd name="T11" fmla="*/ 1326 h 2133"/>
              <a:gd name="T12" fmla="*/ 222 w 3114"/>
              <a:gd name="T13" fmla="*/ 1919 h 2133"/>
            </a:gdLst>
            <a:ahLst/>
            <a:cxnLst>
              <a:cxn ang="0">
                <a:pos x="T0" y="T1"/>
              </a:cxn>
              <a:cxn ang="0">
                <a:pos x="T2" y="T3"/>
              </a:cxn>
              <a:cxn ang="0">
                <a:pos x="T4" y="T5"/>
              </a:cxn>
              <a:cxn ang="0">
                <a:pos x="T6" y="T7"/>
              </a:cxn>
              <a:cxn ang="0">
                <a:pos x="T8" y="T9"/>
              </a:cxn>
              <a:cxn ang="0">
                <a:pos x="T10" y="T11"/>
              </a:cxn>
              <a:cxn ang="0">
                <a:pos x="T12" y="T13"/>
              </a:cxn>
            </a:cxnLst>
            <a:rect l="0" t="0" r="r" b="b"/>
            <a:pathLst>
              <a:path w="3114" h="2133">
                <a:moveTo>
                  <a:pt x="222" y="1919"/>
                </a:moveTo>
                <a:cubicBezTo>
                  <a:pt x="443" y="2133"/>
                  <a:pt x="694" y="2082"/>
                  <a:pt x="694" y="2082"/>
                </a:cubicBezTo>
                <a:cubicBezTo>
                  <a:pt x="3114" y="1593"/>
                  <a:pt x="3114" y="1593"/>
                  <a:pt x="3114" y="1593"/>
                </a:cubicBezTo>
                <a:cubicBezTo>
                  <a:pt x="3114" y="0"/>
                  <a:pt x="3114" y="0"/>
                  <a:pt x="3114" y="0"/>
                </a:cubicBezTo>
                <a:cubicBezTo>
                  <a:pt x="488" y="0"/>
                  <a:pt x="488" y="0"/>
                  <a:pt x="488" y="0"/>
                </a:cubicBezTo>
                <a:cubicBezTo>
                  <a:pt x="122" y="1326"/>
                  <a:pt x="122" y="1326"/>
                  <a:pt x="122" y="1326"/>
                </a:cubicBezTo>
                <a:cubicBezTo>
                  <a:pt x="122" y="1326"/>
                  <a:pt x="0" y="1705"/>
                  <a:pt x="222" y="1919"/>
                </a:cubicBezTo>
                <a:close/>
              </a:path>
            </a:pathLst>
          </a:custGeom>
          <a:solidFill>
            <a:schemeClr val="accent3">
              <a:alpha val="2000"/>
            </a:schemeClr>
          </a:solidFill>
          <a:ln>
            <a:noFill/>
          </a:ln>
          <a:effectLst>
            <a:innerShdw dist="419100" dir="10800000">
              <a:prstClr val="black">
                <a:alpha val="30000"/>
              </a:prstClr>
            </a:innerShdw>
          </a:effectLst>
        </p:spPr>
        <p:txBody>
          <a:bodyPr vert="horz" wrap="square" lIns="51449" tIns="25724" rIns="51449" bIns="25724" numCol="1" anchor="t" anchorCtr="0" compatLnSpc="1">
            <a:prstTxWarp prst="textNoShape">
              <a:avLst/>
            </a:prstTxWarp>
          </a:bodyPr>
          <a:lstStyle/>
          <a:p>
            <a:endParaRPr lang="en-IN" sz="1350"/>
          </a:p>
        </p:txBody>
      </p:sp>
      <p:sp>
        <p:nvSpPr>
          <p:cNvPr id="26" name="Date Placeholder 3">
            <a:extLst>
              <a:ext uri="{FF2B5EF4-FFF2-40B4-BE49-F238E27FC236}">
                <a16:creationId xmlns:a16="http://schemas.microsoft.com/office/drawing/2014/main" id="{ECA66715-0781-4AC8-ABD4-B1CCB5722154}"/>
              </a:ext>
            </a:extLst>
          </p:cNvPr>
          <p:cNvSpPr>
            <a:spLocks noGrp="1"/>
          </p:cNvSpPr>
          <p:nvPr>
            <p:ph type="dt" sz="half" idx="2"/>
          </p:nvPr>
        </p:nvSpPr>
        <p:spPr>
          <a:xfrm>
            <a:off x="7464508" y="6356355"/>
            <a:ext cx="2844800" cy="365125"/>
          </a:xfrm>
          <a:prstGeom prst="rect">
            <a:avLst/>
          </a:prstGeom>
        </p:spPr>
        <p:txBody>
          <a:bodyPr vert="horz" lIns="0" tIns="0" rIns="0" bIns="0" rtlCol="0" anchor="ctr"/>
          <a:lstStyle>
            <a:lvl1pPr algn="r">
              <a:defRPr sz="900">
                <a:solidFill>
                  <a:schemeClr val="tx1">
                    <a:tint val="75000"/>
                  </a:schemeClr>
                </a:solidFill>
              </a:defRPr>
            </a:lvl1pPr>
          </a:lstStyle>
          <a:p>
            <a:fld id="{15091E7A-DEBF-455A-B19D-737D70BA1AE9}" type="datetime1">
              <a:rPr lang="en-US" smtClean="0"/>
              <a:t>11/13/2021</a:t>
            </a:fld>
            <a:endParaRPr lang="en-US"/>
          </a:p>
        </p:txBody>
      </p:sp>
      <p:sp>
        <p:nvSpPr>
          <p:cNvPr id="27" name="Slide Number Placeholder 5">
            <a:extLst>
              <a:ext uri="{FF2B5EF4-FFF2-40B4-BE49-F238E27FC236}">
                <a16:creationId xmlns:a16="http://schemas.microsoft.com/office/drawing/2014/main" id="{0149DC71-71B7-44F7-BF51-D2DDB1D0744C}"/>
              </a:ext>
            </a:extLst>
          </p:cNvPr>
          <p:cNvSpPr>
            <a:spLocks noGrp="1"/>
          </p:cNvSpPr>
          <p:nvPr>
            <p:ph type="sldNum" sz="quarter" idx="4"/>
          </p:nvPr>
        </p:nvSpPr>
        <p:spPr>
          <a:xfrm>
            <a:off x="11065845" y="6356355"/>
            <a:ext cx="516555" cy="365125"/>
          </a:xfrm>
          <a:prstGeom prst="rect">
            <a:avLst/>
          </a:prstGeom>
        </p:spPr>
        <p:txBody>
          <a:bodyPr vert="horz" lIns="0" tIns="0" rIns="0" bIns="0" rtlCol="0" anchor="ctr"/>
          <a:lstStyle>
            <a:lvl1pPr algn="ctr">
              <a:defRPr sz="900">
                <a:solidFill>
                  <a:schemeClr val="tx1">
                    <a:tint val="75000"/>
                  </a:schemeClr>
                </a:solidFill>
              </a:defRPr>
            </a:lvl1pPr>
          </a:lstStyle>
          <a:p>
            <a:fld id="{96E69268-9C8B-4EBF-A9EE-DC5DC2D48DC3}" type="slidenum">
              <a:rPr lang="en-US" smtClean="0"/>
              <a:pPr/>
              <a:t>‹#›</a:t>
            </a:fld>
            <a:endParaRPr lang="en-US"/>
          </a:p>
        </p:txBody>
      </p:sp>
      <p:sp>
        <p:nvSpPr>
          <p:cNvPr id="28" name="Footer Placeholder 4">
            <a:extLst>
              <a:ext uri="{FF2B5EF4-FFF2-40B4-BE49-F238E27FC236}">
                <a16:creationId xmlns:a16="http://schemas.microsoft.com/office/drawing/2014/main" id="{F55C2CBB-C53F-4224-B747-D691E50583B4}"/>
              </a:ext>
            </a:extLst>
          </p:cNvPr>
          <p:cNvSpPr>
            <a:spLocks noGrp="1"/>
          </p:cNvSpPr>
          <p:nvPr>
            <p:ph type="ftr" sz="quarter" idx="3"/>
          </p:nvPr>
        </p:nvSpPr>
        <p:spPr>
          <a:xfrm>
            <a:off x="609600" y="6356355"/>
            <a:ext cx="3860800" cy="365125"/>
          </a:xfrm>
          <a:prstGeom prst="rect">
            <a:avLst/>
          </a:prstGeom>
        </p:spPr>
        <p:txBody>
          <a:bodyPr vert="horz" lIns="0" tIns="0" rIns="0" bIns="0" rtlCol="0" anchor="ctr"/>
          <a:lstStyle>
            <a:lvl1pPr algn="l">
              <a:defRPr sz="900">
                <a:solidFill>
                  <a:schemeClr val="tx1">
                    <a:tint val="75000"/>
                  </a:schemeClr>
                </a:solidFill>
              </a:defRPr>
            </a:lvl1pPr>
          </a:lstStyle>
          <a:p>
            <a:endParaRPr lang="en-US" dirty="0"/>
          </a:p>
        </p:txBody>
      </p:sp>
      <p:sp>
        <p:nvSpPr>
          <p:cNvPr id="23" name="Picture Placeholder 22">
            <a:extLst>
              <a:ext uri="{FF2B5EF4-FFF2-40B4-BE49-F238E27FC236}">
                <a16:creationId xmlns:a16="http://schemas.microsoft.com/office/drawing/2014/main" id="{F9287CEF-0039-4A06-952E-9C0524727A86}"/>
              </a:ext>
            </a:extLst>
          </p:cNvPr>
          <p:cNvSpPr>
            <a:spLocks noGrp="1"/>
          </p:cNvSpPr>
          <p:nvPr>
            <p:ph type="pic" sz="quarter" idx="10"/>
          </p:nvPr>
        </p:nvSpPr>
        <p:spPr>
          <a:xfrm flipH="1">
            <a:off x="4" y="4"/>
            <a:ext cx="5809433" cy="5821331"/>
          </a:xfrm>
          <a:custGeom>
            <a:avLst/>
            <a:gdLst>
              <a:gd name="connsiteX0" fmla="*/ 899 w 5807921"/>
              <a:gd name="connsiteY0" fmla="*/ 0 h 5821331"/>
              <a:gd name="connsiteX1" fmla="*/ 5807921 w 5807921"/>
              <a:gd name="connsiteY1" fmla="*/ 0 h 5821331"/>
              <a:gd name="connsiteX2" fmla="*/ 5807921 w 5807921"/>
              <a:gd name="connsiteY2" fmla="*/ 5820771 h 5821331"/>
              <a:gd name="connsiteX3" fmla="*/ 5785747 w 5807921"/>
              <a:gd name="connsiteY3" fmla="*/ 5821331 h 5821331"/>
              <a:gd name="connsiteX4" fmla="*/ 0 w 5807921"/>
              <a:gd name="connsiteY4" fmla="*/ 35584 h 5821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7921" h="5821331">
                <a:moveTo>
                  <a:pt x="899" y="0"/>
                </a:moveTo>
                <a:lnTo>
                  <a:pt x="5807921" y="0"/>
                </a:lnTo>
                <a:lnTo>
                  <a:pt x="5807921" y="5820771"/>
                </a:lnTo>
                <a:lnTo>
                  <a:pt x="5785747" y="5821331"/>
                </a:lnTo>
                <a:cubicBezTo>
                  <a:pt x="2590368" y="5821331"/>
                  <a:pt x="0" y="3230963"/>
                  <a:pt x="0" y="35584"/>
                </a:cubicBezTo>
                <a:close/>
              </a:path>
            </a:pathLst>
          </a:custGeom>
          <a:solidFill>
            <a:schemeClr val="accent1"/>
          </a:solidFill>
        </p:spPr>
        <p:txBody>
          <a:bodyPr wrap="square" anchor="ctr">
            <a:noAutofit/>
          </a:bodyPr>
          <a:lstStyle>
            <a:lvl1pPr marL="0" indent="0" algn="ctr">
              <a:buFontTx/>
              <a:buNone/>
              <a:defRPr sz="1576">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IN" dirty="0"/>
          </a:p>
        </p:txBody>
      </p:sp>
    </p:spTree>
    <p:extLst>
      <p:ext uri="{BB962C8B-B14F-4D97-AF65-F5344CB8AC3E}">
        <p14:creationId xmlns:p14="http://schemas.microsoft.com/office/powerpoint/2010/main" val="27718064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ortfolio layout 1">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416FFD7-B72E-4908-BE4E-BBFA49697629}"/>
              </a:ext>
            </a:extLst>
          </p:cNvPr>
          <p:cNvGrpSpPr/>
          <p:nvPr userDrawn="1"/>
        </p:nvGrpSpPr>
        <p:grpSpPr>
          <a:xfrm>
            <a:off x="10526035" y="6253317"/>
            <a:ext cx="1056367" cy="604684"/>
            <a:chOff x="7588603" y="6253317"/>
            <a:chExt cx="1056092" cy="604684"/>
          </a:xfrm>
        </p:grpSpPr>
        <p:sp>
          <p:nvSpPr>
            <p:cNvPr id="10" name="Rectangle 9">
              <a:extLst>
                <a:ext uri="{FF2B5EF4-FFF2-40B4-BE49-F238E27FC236}">
                  <a16:creationId xmlns:a16="http://schemas.microsoft.com/office/drawing/2014/main" id="{EA39EA0C-40F9-44F2-8A75-73210B490424}"/>
                </a:ext>
              </a:extLst>
            </p:cNvPr>
            <p:cNvSpPr/>
            <p:nvPr userDrawn="1"/>
          </p:nvSpPr>
          <p:spPr>
            <a:xfrm>
              <a:off x="8114940" y="6253317"/>
              <a:ext cx="529755" cy="6046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11" name="Rectangle 10">
              <a:extLst>
                <a:ext uri="{FF2B5EF4-FFF2-40B4-BE49-F238E27FC236}">
                  <a16:creationId xmlns:a16="http://schemas.microsoft.com/office/drawing/2014/main" id="{1D9E5754-EE7D-4DDA-8E61-77B52288D1C0}"/>
                </a:ext>
              </a:extLst>
            </p:cNvPr>
            <p:cNvSpPr/>
            <p:nvPr userDrawn="1"/>
          </p:nvSpPr>
          <p:spPr>
            <a:xfrm>
              <a:off x="7588603" y="6253317"/>
              <a:ext cx="529755" cy="6046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grpSp>
      <p:sp>
        <p:nvSpPr>
          <p:cNvPr id="3" name="Picture Placeholder 2">
            <a:extLst>
              <a:ext uri="{FF2B5EF4-FFF2-40B4-BE49-F238E27FC236}">
                <a16:creationId xmlns:a16="http://schemas.microsoft.com/office/drawing/2014/main" id="{9CDE7088-D9A6-4878-B2FA-97BE8458400B}"/>
              </a:ext>
            </a:extLst>
          </p:cNvPr>
          <p:cNvSpPr>
            <a:spLocks noGrp="1"/>
          </p:cNvSpPr>
          <p:nvPr>
            <p:ph type="pic" sz="quarter" idx="10"/>
          </p:nvPr>
        </p:nvSpPr>
        <p:spPr>
          <a:xfrm>
            <a:off x="911705" y="0"/>
            <a:ext cx="5221683" cy="6858000"/>
          </a:xfrm>
        </p:spPr>
        <p:txBody>
          <a:bodyPr anchor="ctr"/>
          <a:lstStyle>
            <a:lvl1pPr marL="0" indent="0" algn="ctr">
              <a:buFontTx/>
              <a:buNone/>
              <a:defRPr>
                <a:latin typeface="Open Sans" panose="020B0606030504020204" pitchFamily="34" charset="0"/>
                <a:ea typeface="Open Sans" panose="020B0606030504020204" pitchFamily="34" charset="0"/>
                <a:cs typeface="Open Sans" panose="020B0606030504020204" pitchFamily="34" charset="0"/>
              </a:defRPr>
            </a:lvl1pPr>
          </a:lstStyle>
          <a:p>
            <a:endParaRPr lang="en-IN"/>
          </a:p>
        </p:txBody>
      </p:sp>
      <p:sp>
        <p:nvSpPr>
          <p:cNvPr id="5" name="Picture Placeholder 4">
            <a:extLst>
              <a:ext uri="{FF2B5EF4-FFF2-40B4-BE49-F238E27FC236}">
                <a16:creationId xmlns:a16="http://schemas.microsoft.com/office/drawing/2014/main" id="{A7D9D64C-F28D-4CBF-A196-25C6F5317714}"/>
              </a:ext>
            </a:extLst>
          </p:cNvPr>
          <p:cNvSpPr>
            <a:spLocks noGrp="1"/>
          </p:cNvSpPr>
          <p:nvPr>
            <p:ph type="pic" sz="quarter" idx="11"/>
          </p:nvPr>
        </p:nvSpPr>
        <p:spPr>
          <a:xfrm>
            <a:off x="6636840" y="1268414"/>
            <a:ext cx="4945560" cy="4681537"/>
          </a:xfrm>
        </p:spPr>
        <p:txBody>
          <a:bodyPr anchor="ctr"/>
          <a:lstStyle>
            <a:lvl1pPr marL="0" indent="0" algn="ctr">
              <a:buFontTx/>
              <a:buNone/>
              <a:defRPr>
                <a:latin typeface="Open Sans" panose="020B0606030504020204" pitchFamily="34" charset="0"/>
                <a:ea typeface="Open Sans" panose="020B0606030504020204" pitchFamily="34" charset="0"/>
                <a:cs typeface="Open Sans" panose="020B0606030504020204" pitchFamily="34" charset="0"/>
              </a:defRPr>
            </a:lvl1pPr>
          </a:lstStyle>
          <a:p>
            <a:endParaRPr lang="en-IN"/>
          </a:p>
        </p:txBody>
      </p:sp>
      <p:sp>
        <p:nvSpPr>
          <p:cNvPr id="35" name="Date Placeholder 3">
            <a:extLst>
              <a:ext uri="{FF2B5EF4-FFF2-40B4-BE49-F238E27FC236}">
                <a16:creationId xmlns:a16="http://schemas.microsoft.com/office/drawing/2014/main" id="{5509D8F0-B04D-479F-A141-B23E890EA8E8}"/>
              </a:ext>
            </a:extLst>
          </p:cNvPr>
          <p:cNvSpPr>
            <a:spLocks noGrp="1"/>
          </p:cNvSpPr>
          <p:nvPr>
            <p:ph type="dt" sz="half" idx="2"/>
          </p:nvPr>
        </p:nvSpPr>
        <p:spPr>
          <a:xfrm>
            <a:off x="7464508" y="6356355"/>
            <a:ext cx="2844800" cy="365125"/>
          </a:xfrm>
          <a:prstGeom prst="rect">
            <a:avLst/>
          </a:prstGeom>
        </p:spPr>
        <p:txBody>
          <a:bodyPr vert="horz" lIns="0" tIns="0" rIns="0" bIns="0" rtlCol="0" anchor="ctr"/>
          <a:lstStyle>
            <a:lvl1pPr algn="r">
              <a:defRPr sz="900">
                <a:solidFill>
                  <a:schemeClr val="tx1">
                    <a:tint val="75000"/>
                  </a:schemeClr>
                </a:solidFill>
              </a:defRPr>
            </a:lvl1pPr>
          </a:lstStyle>
          <a:p>
            <a:fld id="{D62B2E64-4CE4-4010-8240-E00BE2BC5379}" type="datetime1">
              <a:rPr lang="en-US" smtClean="0"/>
              <a:t>11/13/2021</a:t>
            </a:fld>
            <a:endParaRPr lang="en-US"/>
          </a:p>
        </p:txBody>
      </p:sp>
      <p:sp>
        <p:nvSpPr>
          <p:cNvPr id="36" name="Slide Number Placeholder 5">
            <a:extLst>
              <a:ext uri="{FF2B5EF4-FFF2-40B4-BE49-F238E27FC236}">
                <a16:creationId xmlns:a16="http://schemas.microsoft.com/office/drawing/2014/main" id="{3F2F1A56-4797-451B-A95B-4CE2929C3BF9}"/>
              </a:ext>
            </a:extLst>
          </p:cNvPr>
          <p:cNvSpPr>
            <a:spLocks noGrp="1"/>
          </p:cNvSpPr>
          <p:nvPr>
            <p:ph type="sldNum" sz="quarter" idx="4"/>
          </p:nvPr>
        </p:nvSpPr>
        <p:spPr>
          <a:xfrm>
            <a:off x="11065845" y="6356355"/>
            <a:ext cx="516555" cy="365125"/>
          </a:xfrm>
          <a:prstGeom prst="rect">
            <a:avLst/>
          </a:prstGeom>
        </p:spPr>
        <p:txBody>
          <a:bodyPr vert="horz" lIns="0" tIns="0" rIns="0" bIns="0" rtlCol="0" anchor="ctr"/>
          <a:lstStyle>
            <a:lvl1pPr algn="ctr">
              <a:defRPr sz="900">
                <a:solidFill>
                  <a:schemeClr val="tx1">
                    <a:tint val="75000"/>
                  </a:schemeClr>
                </a:solidFill>
              </a:defRPr>
            </a:lvl1pPr>
          </a:lstStyle>
          <a:p>
            <a:fld id="{96E69268-9C8B-4EBF-A9EE-DC5DC2D48DC3}" type="slidenum">
              <a:rPr lang="en-US" smtClean="0"/>
              <a:pPr/>
              <a:t>‹#›</a:t>
            </a:fld>
            <a:endParaRPr lang="en-US"/>
          </a:p>
        </p:txBody>
      </p:sp>
      <p:sp>
        <p:nvSpPr>
          <p:cNvPr id="37" name="Footer Placeholder 4">
            <a:extLst>
              <a:ext uri="{FF2B5EF4-FFF2-40B4-BE49-F238E27FC236}">
                <a16:creationId xmlns:a16="http://schemas.microsoft.com/office/drawing/2014/main" id="{2FE9D5F3-AC26-47B4-AD5A-06089327975A}"/>
              </a:ext>
            </a:extLst>
          </p:cNvPr>
          <p:cNvSpPr>
            <a:spLocks noGrp="1"/>
          </p:cNvSpPr>
          <p:nvPr>
            <p:ph type="ftr" sz="quarter" idx="3"/>
          </p:nvPr>
        </p:nvSpPr>
        <p:spPr>
          <a:xfrm>
            <a:off x="609600" y="6356355"/>
            <a:ext cx="3860800" cy="365125"/>
          </a:xfrm>
          <a:prstGeom prst="rect">
            <a:avLst/>
          </a:prstGeom>
        </p:spPr>
        <p:txBody>
          <a:bodyPr vert="horz" lIns="0" tIns="0" rIns="0" bIns="0" rtlCol="0" anchor="ctr"/>
          <a:lstStyle>
            <a:lvl1pPr algn="l">
              <a:defRPr sz="900">
                <a:solidFill>
                  <a:schemeClr val="tx1">
                    <a:tint val="75000"/>
                  </a:schemeClr>
                </a:solidFill>
              </a:defRPr>
            </a:lvl1pPr>
          </a:lstStyle>
          <a:p>
            <a:endParaRPr lang="en-US"/>
          </a:p>
        </p:txBody>
      </p:sp>
    </p:spTree>
    <p:extLst>
      <p:ext uri="{BB962C8B-B14F-4D97-AF65-F5344CB8AC3E}">
        <p14:creationId xmlns:p14="http://schemas.microsoft.com/office/powerpoint/2010/main" val="22780072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ortfolio layout 2">
    <p:spTree>
      <p:nvGrpSpPr>
        <p:cNvPr id="1" name=""/>
        <p:cNvGrpSpPr/>
        <p:nvPr/>
      </p:nvGrpSpPr>
      <p:grpSpPr>
        <a:xfrm>
          <a:off x="0" y="0"/>
          <a:ext cx="0" cy="0"/>
          <a:chOff x="0" y="0"/>
          <a:chExt cx="0" cy="0"/>
        </a:xfrm>
      </p:grpSpPr>
      <p:sp>
        <p:nvSpPr>
          <p:cNvPr id="35" name="Date Placeholder 3">
            <a:extLst>
              <a:ext uri="{FF2B5EF4-FFF2-40B4-BE49-F238E27FC236}">
                <a16:creationId xmlns:a16="http://schemas.microsoft.com/office/drawing/2014/main" id="{5509D8F0-B04D-479F-A141-B23E890EA8E8}"/>
              </a:ext>
            </a:extLst>
          </p:cNvPr>
          <p:cNvSpPr>
            <a:spLocks noGrp="1"/>
          </p:cNvSpPr>
          <p:nvPr>
            <p:ph type="dt" sz="half" idx="2"/>
          </p:nvPr>
        </p:nvSpPr>
        <p:spPr>
          <a:xfrm>
            <a:off x="7464508" y="6356355"/>
            <a:ext cx="2844800" cy="365125"/>
          </a:xfrm>
          <a:prstGeom prst="rect">
            <a:avLst/>
          </a:prstGeom>
        </p:spPr>
        <p:txBody>
          <a:bodyPr vert="horz" lIns="0" tIns="0" rIns="0" bIns="0" rtlCol="0" anchor="ctr"/>
          <a:lstStyle>
            <a:lvl1pPr algn="r">
              <a:defRPr sz="900">
                <a:solidFill>
                  <a:schemeClr val="tx1">
                    <a:tint val="75000"/>
                  </a:schemeClr>
                </a:solidFill>
              </a:defRPr>
            </a:lvl1pPr>
          </a:lstStyle>
          <a:p>
            <a:fld id="{A0650A90-1AA7-4634-B536-F74F669D5ECC}" type="datetime1">
              <a:rPr lang="en-US" smtClean="0"/>
              <a:t>11/13/2021</a:t>
            </a:fld>
            <a:endParaRPr lang="en-US"/>
          </a:p>
        </p:txBody>
      </p:sp>
      <p:sp>
        <p:nvSpPr>
          <p:cNvPr id="36" name="Slide Number Placeholder 5">
            <a:extLst>
              <a:ext uri="{FF2B5EF4-FFF2-40B4-BE49-F238E27FC236}">
                <a16:creationId xmlns:a16="http://schemas.microsoft.com/office/drawing/2014/main" id="{3F2F1A56-4797-451B-A95B-4CE2929C3BF9}"/>
              </a:ext>
            </a:extLst>
          </p:cNvPr>
          <p:cNvSpPr>
            <a:spLocks noGrp="1"/>
          </p:cNvSpPr>
          <p:nvPr>
            <p:ph type="sldNum" sz="quarter" idx="4"/>
          </p:nvPr>
        </p:nvSpPr>
        <p:spPr>
          <a:xfrm>
            <a:off x="11065845" y="6356355"/>
            <a:ext cx="516555" cy="365125"/>
          </a:xfrm>
          <a:prstGeom prst="rect">
            <a:avLst/>
          </a:prstGeom>
        </p:spPr>
        <p:txBody>
          <a:bodyPr vert="horz" lIns="0" tIns="0" rIns="0" bIns="0" rtlCol="0" anchor="ctr"/>
          <a:lstStyle>
            <a:lvl1pPr algn="ctr">
              <a:defRPr sz="900">
                <a:solidFill>
                  <a:schemeClr val="tx1">
                    <a:tint val="75000"/>
                  </a:schemeClr>
                </a:solidFill>
              </a:defRPr>
            </a:lvl1pPr>
          </a:lstStyle>
          <a:p>
            <a:fld id="{96E69268-9C8B-4EBF-A9EE-DC5DC2D48DC3}" type="slidenum">
              <a:rPr lang="en-US" smtClean="0"/>
              <a:pPr/>
              <a:t>‹#›</a:t>
            </a:fld>
            <a:endParaRPr lang="en-US"/>
          </a:p>
        </p:txBody>
      </p:sp>
      <p:sp>
        <p:nvSpPr>
          <p:cNvPr id="37" name="Footer Placeholder 4">
            <a:extLst>
              <a:ext uri="{FF2B5EF4-FFF2-40B4-BE49-F238E27FC236}">
                <a16:creationId xmlns:a16="http://schemas.microsoft.com/office/drawing/2014/main" id="{2FE9D5F3-AC26-47B4-AD5A-06089327975A}"/>
              </a:ext>
            </a:extLst>
          </p:cNvPr>
          <p:cNvSpPr>
            <a:spLocks noGrp="1"/>
          </p:cNvSpPr>
          <p:nvPr>
            <p:ph type="ftr" sz="quarter" idx="3"/>
          </p:nvPr>
        </p:nvSpPr>
        <p:spPr>
          <a:xfrm>
            <a:off x="609600" y="6356355"/>
            <a:ext cx="3860800" cy="365125"/>
          </a:xfrm>
          <a:prstGeom prst="rect">
            <a:avLst/>
          </a:prstGeom>
        </p:spPr>
        <p:txBody>
          <a:bodyPr vert="horz" lIns="0" tIns="0" rIns="0" bIns="0" rtlCol="0" anchor="ctr"/>
          <a:lstStyle>
            <a:lvl1pPr algn="l">
              <a:defRPr sz="900">
                <a:solidFill>
                  <a:schemeClr val="tx1">
                    <a:tint val="75000"/>
                  </a:schemeClr>
                </a:solidFill>
              </a:defRPr>
            </a:lvl1pPr>
          </a:lstStyle>
          <a:p>
            <a:endParaRPr lang="en-US"/>
          </a:p>
        </p:txBody>
      </p:sp>
      <p:sp>
        <p:nvSpPr>
          <p:cNvPr id="13" name="Picture Placeholder 12">
            <a:extLst>
              <a:ext uri="{FF2B5EF4-FFF2-40B4-BE49-F238E27FC236}">
                <a16:creationId xmlns:a16="http://schemas.microsoft.com/office/drawing/2014/main" id="{FBB5758F-F015-441D-95DB-6C604AC6F96D}"/>
              </a:ext>
            </a:extLst>
          </p:cNvPr>
          <p:cNvSpPr>
            <a:spLocks noGrp="1"/>
          </p:cNvSpPr>
          <p:nvPr>
            <p:ph type="pic" sz="quarter" idx="10"/>
          </p:nvPr>
        </p:nvSpPr>
        <p:spPr>
          <a:xfrm>
            <a:off x="5134807" y="-3645"/>
            <a:ext cx="7068616" cy="4864934"/>
          </a:xfrm>
          <a:custGeom>
            <a:avLst/>
            <a:gdLst>
              <a:gd name="connsiteX0" fmla="*/ 933021 w 7066775"/>
              <a:gd name="connsiteY0" fmla="*/ 0 h 4864934"/>
              <a:gd name="connsiteX1" fmla="*/ 7066775 w 7066775"/>
              <a:gd name="connsiteY1" fmla="*/ 0 h 4864934"/>
              <a:gd name="connsiteX2" fmla="*/ 7066775 w 7066775"/>
              <a:gd name="connsiteY2" fmla="*/ 3712830 h 4864934"/>
              <a:gd name="connsiteX3" fmla="*/ 1414191 w 7066775"/>
              <a:gd name="connsiteY3" fmla="*/ 4852550 h 4864934"/>
              <a:gd name="connsiteX4" fmla="*/ 311704 w 7066775"/>
              <a:gd name="connsiteY4" fmla="*/ 4472643 h 4864934"/>
              <a:gd name="connsiteX5" fmla="*/ 78126 w 7066775"/>
              <a:gd name="connsiteY5" fmla="*/ 3090529 h 4864934"/>
              <a:gd name="connsiteX6" fmla="*/ 933021 w 7066775"/>
              <a:gd name="connsiteY6" fmla="*/ 0 h 4864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66775" h="4864934">
                <a:moveTo>
                  <a:pt x="933021" y="0"/>
                </a:moveTo>
                <a:cubicBezTo>
                  <a:pt x="933021" y="0"/>
                  <a:pt x="933021" y="0"/>
                  <a:pt x="7066775" y="0"/>
                </a:cubicBezTo>
                <a:cubicBezTo>
                  <a:pt x="7066775" y="0"/>
                  <a:pt x="7066775" y="0"/>
                  <a:pt x="7066775" y="3712830"/>
                </a:cubicBezTo>
                <a:cubicBezTo>
                  <a:pt x="7066775" y="3712830"/>
                  <a:pt x="7066775" y="3712830"/>
                  <a:pt x="1414191" y="4852550"/>
                </a:cubicBezTo>
                <a:cubicBezTo>
                  <a:pt x="1414191" y="4852550"/>
                  <a:pt x="827911" y="4971416"/>
                  <a:pt x="311704" y="4472643"/>
                </a:cubicBezTo>
                <a:cubicBezTo>
                  <a:pt x="-206839" y="3973870"/>
                  <a:pt x="78126" y="3090529"/>
                  <a:pt x="78126" y="3090529"/>
                </a:cubicBezTo>
                <a:cubicBezTo>
                  <a:pt x="78126" y="3090529"/>
                  <a:pt x="78126" y="3090529"/>
                  <a:pt x="933021" y="0"/>
                </a:cubicBezTo>
                <a:close/>
              </a:path>
            </a:pathLst>
          </a:custGeom>
          <a:solidFill>
            <a:schemeClr val="bg1">
              <a:lumMod val="95000"/>
            </a:schemeClr>
          </a:solidFill>
        </p:spPr>
        <p:txBody>
          <a:bodyPr wrap="square" anchor="ctr">
            <a:noAutofit/>
          </a:bodyPr>
          <a:lstStyle>
            <a:lvl1pPr marL="0" indent="0" algn="ctr">
              <a:buFontTx/>
              <a:buNone/>
              <a:defRPr>
                <a:solidFill>
                  <a:schemeClr val="bg1"/>
                </a:solidFill>
              </a:defRPr>
            </a:lvl1pPr>
          </a:lstStyle>
          <a:p>
            <a:endParaRPr lang="en-IN"/>
          </a:p>
        </p:txBody>
      </p:sp>
    </p:spTree>
    <p:extLst>
      <p:ext uri="{BB962C8B-B14F-4D97-AF65-F5344CB8AC3E}">
        <p14:creationId xmlns:p14="http://schemas.microsoft.com/office/powerpoint/2010/main" val="177559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Slide">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7615" y="3043730"/>
            <a:ext cx="5472863" cy="2137870"/>
          </a:xfrm>
        </p:spPr>
        <p:txBody>
          <a:bodyPr lIns="0" tIns="0" rIns="0" bIns="0" anchor="b" anchorCtr="0">
            <a:noAutofit/>
          </a:bodyPr>
          <a:lstStyle>
            <a:lvl1pPr algn="l">
              <a:defRPr lang="en-US" sz="2250" b="0" kern="1200" smtClean="0">
                <a:solidFill>
                  <a:schemeClr val="tx1">
                    <a:lumMod val="75000"/>
                    <a:lumOff val="25000"/>
                  </a:schemeClr>
                </a:solidFill>
                <a:latin typeface="Arial" panose="020B0604020202020204" pitchFamily="34" charset="0"/>
                <a:ea typeface="+mj-ea"/>
                <a:cs typeface="Arial" panose="020B0604020202020204" pitchFamily="34" charset="0"/>
              </a:defRPr>
            </a:lvl1pPr>
          </a:lstStyle>
          <a:p>
            <a:r>
              <a:rPr lang="en-US" dirty="0"/>
              <a:t>CLICK TO EDIT</a:t>
            </a:r>
          </a:p>
        </p:txBody>
      </p:sp>
      <p:sp>
        <p:nvSpPr>
          <p:cNvPr id="4" name="Date Placeholder 3"/>
          <p:cNvSpPr>
            <a:spLocks noGrp="1"/>
          </p:cNvSpPr>
          <p:nvPr>
            <p:ph type="dt" sz="half" idx="10"/>
          </p:nvPr>
        </p:nvSpPr>
        <p:spPr/>
        <p:txBody>
          <a:bodyPr/>
          <a:lstStyle/>
          <a:p>
            <a:pPr defTabSz="685657">
              <a:defRPr/>
            </a:pPr>
            <a:fld id="{608289DD-6AC5-4580-8EEE-0596E68C3361}" type="datetime1">
              <a:rPr lang="en-US" smtClean="0">
                <a:solidFill>
                  <a:srgbClr val="000000">
                    <a:tint val="75000"/>
                  </a:srgbClr>
                </a:solidFill>
              </a:rPr>
              <a:pPr defTabSz="685657">
                <a:defRPr/>
              </a:pPr>
              <a:t>11/13/2021</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pPr defTabSz="685657">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pPr defTabSz="685657">
              <a:defRPr/>
            </a:pPr>
            <a:fld id="{E5EDE275-BE14-4364-AEA2-5F5667C0FD49}" type="slidenum">
              <a:rPr lang="en-US" smtClean="0">
                <a:solidFill>
                  <a:srgbClr val="000000">
                    <a:tint val="75000"/>
                  </a:srgbClr>
                </a:solidFill>
              </a:rPr>
              <a:pPr defTabSz="685657">
                <a:defRPr/>
              </a:pPr>
              <a:t>‹#›</a:t>
            </a:fld>
            <a:endParaRPr lang="en-US">
              <a:solidFill>
                <a:srgbClr val="000000">
                  <a:tint val="75000"/>
                </a:srgbClr>
              </a:solidFill>
            </a:endParaRPr>
          </a:p>
        </p:txBody>
      </p:sp>
      <p:sp>
        <p:nvSpPr>
          <p:cNvPr id="7" name="Content Placeholder 6"/>
          <p:cNvSpPr>
            <a:spLocks noGrp="1"/>
          </p:cNvSpPr>
          <p:nvPr>
            <p:ph sz="quarter" idx="13"/>
          </p:nvPr>
        </p:nvSpPr>
        <p:spPr>
          <a:xfrm>
            <a:off x="614301" y="5357596"/>
            <a:ext cx="5481703" cy="738404"/>
          </a:xfrm>
        </p:spPr>
        <p:txBody>
          <a:bodyPr lIns="0" rIns="0">
            <a:normAutofit/>
          </a:bodyPr>
          <a:lstStyle>
            <a:lvl1pPr marL="0" indent="0">
              <a:buFontTx/>
              <a:buNone/>
              <a:defRPr sz="1013">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7345377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p:txBody>
      </p:sp>
      <p:sp>
        <p:nvSpPr>
          <p:cNvPr id="4" name="Date Placeholder 3"/>
          <p:cNvSpPr>
            <a:spLocks noGrp="1"/>
          </p:cNvSpPr>
          <p:nvPr>
            <p:ph type="dt" sz="half" idx="10"/>
          </p:nvPr>
        </p:nvSpPr>
        <p:spPr/>
        <p:txBody>
          <a:bodyPr/>
          <a:lstStyle/>
          <a:p>
            <a:pPr defTabSz="685657">
              <a:defRPr/>
            </a:pPr>
            <a:fld id="{B2981A97-BBEA-470D-BC41-376635CDE821}" type="datetime1">
              <a:rPr lang="en-US" smtClean="0">
                <a:solidFill>
                  <a:srgbClr val="000000">
                    <a:tint val="75000"/>
                  </a:srgbClr>
                </a:solidFill>
              </a:rPr>
              <a:pPr defTabSz="685657">
                <a:defRPr/>
              </a:pPr>
              <a:t>11/13/2021</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pPr defTabSz="685657">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pPr defTabSz="685657">
              <a:defRPr/>
            </a:pPr>
            <a:fld id="{96E69268-9C8B-4EBF-A9EE-DC5DC2D48DC3}" type="slidenum">
              <a:rPr lang="en-US" smtClean="0">
                <a:solidFill>
                  <a:srgbClr val="000000">
                    <a:tint val="75000"/>
                  </a:srgbClr>
                </a:solidFill>
              </a:rPr>
              <a:pPr defTabSz="685657">
                <a:defRPr/>
              </a:pPr>
              <a:t>‹#›</a:t>
            </a:fld>
            <a:endParaRPr lang="en-US">
              <a:solidFill>
                <a:srgbClr val="000000">
                  <a:tint val="75000"/>
                </a:srgbClr>
              </a:solidFill>
            </a:endParaRPr>
          </a:p>
        </p:txBody>
      </p:sp>
    </p:spTree>
    <p:extLst>
      <p:ext uri="{BB962C8B-B14F-4D97-AF65-F5344CB8AC3E}">
        <p14:creationId xmlns:p14="http://schemas.microsoft.com/office/powerpoint/2010/main" val="597269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C3450B1-3C40-4D0E-A358-CDA85ADC4BAA}"/>
              </a:ext>
            </a:extLst>
          </p:cNvPr>
          <p:cNvSpPr>
            <a:spLocks noGrp="1"/>
          </p:cNvSpPr>
          <p:nvPr>
            <p:ph type="dt" sz="half" idx="2"/>
          </p:nvPr>
        </p:nvSpPr>
        <p:spPr>
          <a:xfrm>
            <a:off x="7464508" y="6356355"/>
            <a:ext cx="2844800" cy="365125"/>
          </a:xfrm>
          <a:prstGeom prst="rect">
            <a:avLst/>
          </a:prstGeom>
        </p:spPr>
        <p:txBody>
          <a:bodyPr vert="horz" lIns="0" tIns="0" rIns="0" bIns="0" rtlCol="0" anchor="ctr"/>
          <a:lstStyle>
            <a:lvl1pPr algn="r">
              <a:defRPr sz="900">
                <a:solidFill>
                  <a:schemeClr val="tx1">
                    <a:tint val="75000"/>
                  </a:schemeClr>
                </a:solidFill>
              </a:defRPr>
            </a:lvl1pPr>
          </a:lstStyle>
          <a:p>
            <a:fld id="{0FC844B5-63E9-49AD-9132-53A575CEAEE4}" type="datetime1">
              <a:rPr lang="en-US" smtClean="0"/>
              <a:t>11/13/2021</a:t>
            </a:fld>
            <a:endParaRPr lang="en-US"/>
          </a:p>
        </p:txBody>
      </p:sp>
      <p:sp>
        <p:nvSpPr>
          <p:cNvPr id="8" name="Slide Number Placeholder 5">
            <a:extLst>
              <a:ext uri="{FF2B5EF4-FFF2-40B4-BE49-F238E27FC236}">
                <a16:creationId xmlns:a16="http://schemas.microsoft.com/office/drawing/2014/main" id="{2F301D31-4BE1-4CBB-B377-CA38A4AC7967}"/>
              </a:ext>
            </a:extLst>
          </p:cNvPr>
          <p:cNvSpPr>
            <a:spLocks noGrp="1"/>
          </p:cNvSpPr>
          <p:nvPr>
            <p:ph type="sldNum" sz="quarter" idx="4"/>
          </p:nvPr>
        </p:nvSpPr>
        <p:spPr>
          <a:xfrm>
            <a:off x="11065845" y="6356355"/>
            <a:ext cx="516555" cy="365125"/>
          </a:xfrm>
          <a:prstGeom prst="rect">
            <a:avLst/>
          </a:prstGeom>
        </p:spPr>
        <p:txBody>
          <a:bodyPr vert="horz" lIns="0" tIns="0" rIns="0" bIns="0" rtlCol="0" anchor="ctr"/>
          <a:lstStyle>
            <a:lvl1pPr algn="ctr">
              <a:defRPr sz="900">
                <a:solidFill>
                  <a:schemeClr val="tx1">
                    <a:tint val="75000"/>
                  </a:schemeClr>
                </a:solidFill>
              </a:defRPr>
            </a:lvl1pPr>
          </a:lstStyle>
          <a:p>
            <a:fld id="{96E69268-9C8B-4EBF-A9EE-DC5DC2D48DC3}" type="slidenum">
              <a:rPr lang="en-US" smtClean="0"/>
              <a:pPr/>
              <a:t>‹#›</a:t>
            </a:fld>
            <a:endParaRPr lang="en-US"/>
          </a:p>
        </p:txBody>
      </p:sp>
      <p:sp>
        <p:nvSpPr>
          <p:cNvPr id="9" name="Footer Placeholder 4">
            <a:extLst>
              <a:ext uri="{FF2B5EF4-FFF2-40B4-BE49-F238E27FC236}">
                <a16:creationId xmlns:a16="http://schemas.microsoft.com/office/drawing/2014/main" id="{5DE4A8EF-845B-4E27-ADCC-FACF92D0C4E2}"/>
              </a:ext>
            </a:extLst>
          </p:cNvPr>
          <p:cNvSpPr>
            <a:spLocks noGrp="1"/>
          </p:cNvSpPr>
          <p:nvPr>
            <p:ph type="ftr" sz="quarter" idx="3"/>
          </p:nvPr>
        </p:nvSpPr>
        <p:spPr>
          <a:xfrm>
            <a:off x="609600" y="6356355"/>
            <a:ext cx="3860800" cy="365125"/>
          </a:xfrm>
          <a:prstGeom prst="rect">
            <a:avLst/>
          </a:prstGeom>
        </p:spPr>
        <p:txBody>
          <a:bodyPr vert="horz" lIns="0" tIns="0" rIns="0" bIns="0" rtlCol="0" anchor="ctr"/>
          <a:lstStyle>
            <a:lvl1pPr algn="l">
              <a:defRPr sz="900">
                <a:solidFill>
                  <a:schemeClr val="tx1">
                    <a:tint val="75000"/>
                  </a:schemeClr>
                </a:solidFill>
              </a:defRPr>
            </a:lvl1pPr>
          </a:lstStyle>
          <a:p>
            <a:endParaRPr lang="en-US"/>
          </a:p>
        </p:txBody>
      </p:sp>
    </p:spTree>
    <p:extLst>
      <p:ext uri="{BB962C8B-B14F-4D97-AF65-F5344CB8AC3E}">
        <p14:creationId xmlns:p14="http://schemas.microsoft.com/office/powerpoint/2010/main" val="3519236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normAutofit/>
          </a:bodyPr>
          <a:lstStyle>
            <a:lvl1pPr>
              <a:defRPr sz="1013">
                <a:solidFill>
                  <a:schemeClr val="tx1">
                    <a:lumMod val="75000"/>
                    <a:lumOff val="25000"/>
                  </a:schemeClr>
                </a:solidFill>
              </a:defRPr>
            </a:lvl1pPr>
            <a:lvl2pPr>
              <a:defRPr sz="1575"/>
            </a:lvl2pPr>
            <a:lvl3pPr>
              <a:defRPr sz="1350"/>
            </a:lvl3pPr>
            <a:lvl4pPr>
              <a:defRPr sz="1125"/>
            </a:lvl4pPr>
            <a:lvl5pPr>
              <a:defRPr sz="1125"/>
            </a:lvl5pPr>
            <a:lvl6pPr>
              <a:defRPr sz="1350"/>
            </a:lvl6pPr>
            <a:lvl7pPr>
              <a:defRPr sz="1350"/>
            </a:lvl7pPr>
            <a:lvl8pPr>
              <a:defRPr sz="1350"/>
            </a:lvl8pPr>
            <a:lvl9pPr>
              <a:defRPr sz="1350"/>
            </a:lvl9pPr>
          </a:lstStyle>
          <a:p>
            <a:pPr lvl="0"/>
            <a:r>
              <a:rPr lang="en-US" dirty="0"/>
              <a:t>Click to edit Master text styles</a:t>
            </a:r>
          </a:p>
        </p:txBody>
      </p:sp>
      <p:sp>
        <p:nvSpPr>
          <p:cNvPr id="4" name="Content Placeholder 3"/>
          <p:cNvSpPr>
            <a:spLocks noGrp="1"/>
          </p:cNvSpPr>
          <p:nvPr>
            <p:ph sz="half" idx="2"/>
          </p:nvPr>
        </p:nvSpPr>
        <p:spPr>
          <a:xfrm>
            <a:off x="6197600" y="1600206"/>
            <a:ext cx="5384800" cy="4525963"/>
          </a:xfrm>
        </p:spPr>
        <p:txBody>
          <a:bodyPr>
            <a:normAutofit/>
          </a:bodyPr>
          <a:lstStyle>
            <a:lvl1pPr>
              <a:defRPr sz="1013">
                <a:solidFill>
                  <a:schemeClr val="tx1">
                    <a:lumMod val="75000"/>
                    <a:lumOff val="25000"/>
                  </a:schemeClr>
                </a:solidFill>
              </a:defRPr>
            </a:lvl1pPr>
            <a:lvl2pPr>
              <a:defRPr sz="1575"/>
            </a:lvl2pPr>
            <a:lvl3pPr>
              <a:defRPr sz="1350"/>
            </a:lvl3pPr>
            <a:lvl4pPr>
              <a:defRPr sz="1125"/>
            </a:lvl4pPr>
            <a:lvl5pPr>
              <a:defRPr sz="1125"/>
            </a:lvl5pPr>
            <a:lvl6pPr>
              <a:defRPr sz="1350"/>
            </a:lvl6pPr>
            <a:lvl7pPr>
              <a:defRPr sz="1350"/>
            </a:lvl7pPr>
            <a:lvl8pPr>
              <a:defRPr sz="1350"/>
            </a:lvl8pPr>
            <a:lvl9pPr>
              <a:defRPr sz="1350"/>
            </a:lvl9pPr>
          </a:lstStyle>
          <a:p>
            <a:pPr lvl="0"/>
            <a:r>
              <a:rPr lang="en-US" dirty="0"/>
              <a:t>Click to edit Master text styles</a:t>
            </a:r>
          </a:p>
        </p:txBody>
      </p:sp>
      <p:sp>
        <p:nvSpPr>
          <p:cNvPr id="5" name="Date Placeholder 4"/>
          <p:cNvSpPr>
            <a:spLocks noGrp="1"/>
          </p:cNvSpPr>
          <p:nvPr>
            <p:ph type="dt" sz="half" idx="10"/>
          </p:nvPr>
        </p:nvSpPr>
        <p:spPr/>
        <p:txBody>
          <a:bodyPr/>
          <a:lstStyle/>
          <a:p>
            <a:pPr defTabSz="685657">
              <a:defRPr/>
            </a:pPr>
            <a:fld id="{36B0F9AC-BF9E-45C8-95D1-81DE66698397}" type="datetime1">
              <a:rPr lang="en-US" smtClean="0">
                <a:solidFill>
                  <a:srgbClr val="000000">
                    <a:tint val="75000"/>
                  </a:srgbClr>
                </a:solidFill>
              </a:rPr>
              <a:pPr defTabSz="685657">
                <a:defRPr/>
              </a:pPr>
              <a:t>11/13/2021</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pPr defTabSz="685657">
              <a:defRPr/>
            </a:pP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pPr defTabSz="685657">
              <a:defRPr/>
            </a:pPr>
            <a:fld id="{96E69268-9C8B-4EBF-A9EE-DC5DC2D48DC3}" type="slidenum">
              <a:rPr lang="en-US" smtClean="0">
                <a:solidFill>
                  <a:srgbClr val="000000">
                    <a:tint val="75000"/>
                  </a:srgbClr>
                </a:solidFill>
              </a:rPr>
              <a:pPr defTabSz="685657">
                <a:defRPr/>
              </a:pPr>
              <a:t>‹#›</a:t>
            </a:fld>
            <a:endParaRPr lang="en-US">
              <a:solidFill>
                <a:srgbClr val="000000">
                  <a:tint val="75000"/>
                </a:srgbClr>
              </a:solidFill>
            </a:endParaRPr>
          </a:p>
        </p:txBody>
      </p:sp>
    </p:spTree>
    <p:extLst>
      <p:ext uri="{BB962C8B-B14F-4D97-AF65-F5344CB8AC3E}">
        <p14:creationId xmlns:p14="http://schemas.microsoft.com/office/powerpoint/2010/main" val="1550736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2025"/>
            </a:lvl1pPr>
          </a:lstStyle>
          <a:p>
            <a:r>
              <a:rPr lang="en-US" dirty="0"/>
              <a:t>Click to edit Master title style</a:t>
            </a:r>
          </a:p>
        </p:txBody>
      </p:sp>
      <p:sp>
        <p:nvSpPr>
          <p:cNvPr id="3" name="Date Placeholder 2"/>
          <p:cNvSpPr>
            <a:spLocks noGrp="1"/>
          </p:cNvSpPr>
          <p:nvPr>
            <p:ph type="dt" sz="half" idx="10"/>
          </p:nvPr>
        </p:nvSpPr>
        <p:spPr/>
        <p:txBody>
          <a:bodyPr/>
          <a:lstStyle/>
          <a:p>
            <a:pPr defTabSz="685657">
              <a:defRPr/>
            </a:pPr>
            <a:fld id="{F36DD6F9-1A25-4C0C-A4AC-62AF273522D5}" type="datetime1">
              <a:rPr lang="en-US" smtClean="0">
                <a:solidFill>
                  <a:srgbClr val="000000">
                    <a:tint val="75000"/>
                  </a:srgbClr>
                </a:solidFill>
              </a:rPr>
              <a:pPr defTabSz="685657">
                <a:defRPr/>
              </a:pPr>
              <a:t>11/13/2021</a:t>
            </a:fld>
            <a:endParaRPr lang="en-US">
              <a:solidFill>
                <a:srgbClr val="000000">
                  <a:tint val="75000"/>
                </a:srgbClr>
              </a:solidFill>
            </a:endParaRPr>
          </a:p>
        </p:txBody>
      </p:sp>
      <p:sp>
        <p:nvSpPr>
          <p:cNvPr id="4" name="Footer Placeholder 3"/>
          <p:cNvSpPr>
            <a:spLocks noGrp="1"/>
          </p:cNvSpPr>
          <p:nvPr>
            <p:ph type="ftr" sz="quarter" idx="11"/>
          </p:nvPr>
        </p:nvSpPr>
        <p:spPr/>
        <p:txBody>
          <a:bodyPr/>
          <a:lstStyle/>
          <a:p>
            <a:pPr defTabSz="685657">
              <a:defRPr/>
            </a:pPr>
            <a:endParaRPr lang="en-US">
              <a:solidFill>
                <a:srgbClr val="000000">
                  <a:tint val="75000"/>
                </a:srgbClr>
              </a:solidFill>
            </a:endParaRPr>
          </a:p>
        </p:txBody>
      </p:sp>
      <p:sp>
        <p:nvSpPr>
          <p:cNvPr id="5" name="Slide Number Placeholder 4"/>
          <p:cNvSpPr>
            <a:spLocks noGrp="1"/>
          </p:cNvSpPr>
          <p:nvPr>
            <p:ph type="sldNum" sz="quarter" idx="12"/>
          </p:nvPr>
        </p:nvSpPr>
        <p:spPr/>
        <p:txBody>
          <a:bodyPr/>
          <a:lstStyle/>
          <a:p>
            <a:pPr defTabSz="685657">
              <a:defRPr/>
            </a:pPr>
            <a:fld id="{96E69268-9C8B-4EBF-A9EE-DC5DC2D48DC3}" type="slidenum">
              <a:rPr lang="en-US" smtClean="0">
                <a:solidFill>
                  <a:srgbClr val="000000">
                    <a:tint val="75000"/>
                  </a:srgbClr>
                </a:solidFill>
              </a:rPr>
              <a:pPr defTabSz="685657">
                <a:defRPr/>
              </a:pPr>
              <a:t>‹#›</a:t>
            </a:fld>
            <a:endParaRPr lang="en-US">
              <a:solidFill>
                <a:srgbClr val="000000">
                  <a:tint val="75000"/>
                </a:srgbClr>
              </a:solidFill>
            </a:endParaRPr>
          </a:p>
        </p:txBody>
      </p:sp>
    </p:spTree>
    <p:extLst>
      <p:ext uri="{BB962C8B-B14F-4D97-AF65-F5344CB8AC3E}">
        <p14:creationId xmlns:p14="http://schemas.microsoft.com/office/powerpoint/2010/main" val="2235781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1_Title Only">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2025"/>
            </a:lvl1pPr>
          </a:lstStyle>
          <a:p>
            <a:r>
              <a:rPr lang="en-US" dirty="0"/>
              <a:t>Click to edit Master title style</a:t>
            </a:r>
          </a:p>
        </p:txBody>
      </p:sp>
      <p:sp>
        <p:nvSpPr>
          <p:cNvPr id="3" name="Date Placeholder 2"/>
          <p:cNvSpPr>
            <a:spLocks noGrp="1"/>
          </p:cNvSpPr>
          <p:nvPr>
            <p:ph type="dt" sz="half" idx="10"/>
          </p:nvPr>
        </p:nvSpPr>
        <p:spPr/>
        <p:txBody>
          <a:bodyPr/>
          <a:lstStyle/>
          <a:p>
            <a:pPr defTabSz="685657">
              <a:defRPr/>
            </a:pPr>
            <a:fld id="{2E651B14-9BD8-4106-940A-A86AAE385676}" type="datetime1">
              <a:rPr lang="en-US" smtClean="0">
                <a:solidFill>
                  <a:srgbClr val="000000">
                    <a:tint val="75000"/>
                  </a:srgbClr>
                </a:solidFill>
              </a:rPr>
              <a:pPr defTabSz="685657">
                <a:defRPr/>
              </a:pPr>
              <a:t>11/13/2021</a:t>
            </a:fld>
            <a:endParaRPr lang="en-US">
              <a:solidFill>
                <a:srgbClr val="000000">
                  <a:tint val="75000"/>
                </a:srgbClr>
              </a:solidFill>
            </a:endParaRPr>
          </a:p>
        </p:txBody>
      </p:sp>
      <p:sp>
        <p:nvSpPr>
          <p:cNvPr id="4" name="Footer Placeholder 3"/>
          <p:cNvSpPr>
            <a:spLocks noGrp="1"/>
          </p:cNvSpPr>
          <p:nvPr>
            <p:ph type="ftr" sz="quarter" idx="11"/>
          </p:nvPr>
        </p:nvSpPr>
        <p:spPr/>
        <p:txBody>
          <a:bodyPr/>
          <a:lstStyle/>
          <a:p>
            <a:pPr defTabSz="685657">
              <a:defRPr/>
            </a:pPr>
            <a:endParaRPr lang="en-US">
              <a:solidFill>
                <a:srgbClr val="000000">
                  <a:tint val="75000"/>
                </a:srgbClr>
              </a:solidFill>
            </a:endParaRPr>
          </a:p>
        </p:txBody>
      </p:sp>
      <p:sp>
        <p:nvSpPr>
          <p:cNvPr id="5" name="Slide Number Placeholder 4"/>
          <p:cNvSpPr>
            <a:spLocks noGrp="1"/>
          </p:cNvSpPr>
          <p:nvPr>
            <p:ph type="sldNum" sz="quarter" idx="12"/>
          </p:nvPr>
        </p:nvSpPr>
        <p:spPr/>
        <p:txBody>
          <a:bodyPr/>
          <a:lstStyle/>
          <a:p>
            <a:pPr defTabSz="685657">
              <a:defRPr/>
            </a:pPr>
            <a:fld id="{96E69268-9C8B-4EBF-A9EE-DC5DC2D48DC3}" type="slidenum">
              <a:rPr lang="en-US" smtClean="0">
                <a:solidFill>
                  <a:srgbClr val="000000">
                    <a:tint val="75000"/>
                  </a:srgbClr>
                </a:solidFill>
              </a:rPr>
              <a:pPr defTabSz="685657">
                <a:defRPr/>
              </a:pPr>
              <a:t>‹#›</a:t>
            </a:fld>
            <a:endParaRPr lang="en-US">
              <a:solidFill>
                <a:srgbClr val="000000">
                  <a:tint val="75000"/>
                </a:srgbClr>
              </a:solidFill>
            </a:endParaRPr>
          </a:p>
        </p:txBody>
      </p:sp>
    </p:spTree>
    <p:extLst>
      <p:ext uri="{BB962C8B-B14F-4D97-AF65-F5344CB8AC3E}">
        <p14:creationId xmlns:p14="http://schemas.microsoft.com/office/powerpoint/2010/main" val="21682650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657">
              <a:defRPr/>
            </a:pPr>
            <a:fld id="{7F46CB72-4249-4271-A249-3EB1DD25C2D5}" type="datetime1">
              <a:rPr lang="en-US" smtClean="0">
                <a:solidFill>
                  <a:srgbClr val="000000">
                    <a:tint val="75000"/>
                  </a:srgbClr>
                </a:solidFill>
              </a:rPr>
              <a:pPr defTabSz="685657">
                <a:defRPr/>
              </a:pPr>
              <a:t>11/13/2021</a:t>
            </a:fld>
            <a:endParaRPr lang="en-US">
              <a:solidFill>
                <a:srgbClr val="000000">
                  <a:tint val="75000"/>
                </a:srgbClr>
              </a:solidFill>
            </a:endParaRPr>
          </a:p>
        </p:txBody>
      </p:sp>
      <p:sp>
        <p:nvSpPr>
          <p:cNvPr id="3" name="Footer Placeholder 2"/>
          <p:cNvSpPr>
            <a:spLocks noGrp="1"/>
          </p:cNvSpPr>
          <p:nvPr>
            <p:ph type="ftr" sz="quarter" idx="11"/>
          </p:nvPr>
        </p:nvSpPr>
        <p:spPr/>
        <p:txBody>
          <a:bodyPr/>
          <a:lstStyle/>
          <a:p>
            <a:pPr defTabSz="685657">
              <a:defRPr/>
            </a:pPr>
            <a:endParaRPr lang="en-US">
              <a:solidFill>
                <a:srgbClr val="000000">
                  <a:tint val="75000"/>
                </a:srgbClr>
              </a:solidFill>
            </a:endParaRPr>
          </a:p>
        </p:txBody>
      </p:sp>
      <p:sp>
        <p:nvSpPr>
          <p:cNvPr id="4" name="Slide Number Placeholder 3"/>
          <p:cNvSpPr>
            <a:spLocks noGrp="1"/>
          </p:cNvSpPr>
          <p:nvPr>
            <p:ph type="sldNum" sz="quarter" idx="12"/>
          </p:nvPr>
        </p:nvSpPr>
        <p:spPr/>
        <p:txBody>
          <a:bodyPr/>
          <a:lstStyle/>
          <a:p>
            <a:pPr defTabSz="685657">
              <a:defRPr/>
            </a:pPr>
            <a:fld id="{96E69268-9C8B-4EBF-A9EE-DC5DC2D48DC3}" type="slidenum">
              <a:rPr lang="en-US" smtClean="0">
                <a:solidFill>
                  <a:srgbClr val="000000">
                    <a:tint val="75000"/>
                  </a:srgbClr>
                </a:solidFill>
              </a:rPr>
              <a:pPr defTabSz="685657">
                <a:defRPr/>
              </a:pPr>
              <a:t>‹#›</a:t>
            </a:fld>
            <a:endParaRPr lang="en-US">
              <a:solidFill>
                <a:srgbClr val="000000">
                  <a:tint val="75000"/>
                </a:srgbClr>
              </a:solidFill>
            </a:endParaRPr>
          </a:p>
        </p:txBody>
      </p:sp>
    </p:spTree>
    <p:extLst>
      <p:ext uri="{BB962C8B-B14F-4D97-AF65-F5344CB8AC3E}">
        <p14:creationId xmlns:p14="http://schemas.microsoft.com/office/powerpoint/2010/main" val="9663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slidemodel2">
    <p:bg>
      <p:bgPr>
        <a:gradFill flip="none" rotWithShape="1">
          <a:gsLst>
            <a:gs pos="55000">
              <a:srgbClr val="1181AE"/>
            </a:gs>
            <a:gs pos="0">
              <a:srgbClr val="1181AE"/>
            </a:gs>
            <a:gs pos="100000">
              <a:srgbClr val="095474"/>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18674" y="2870639"/>
            <a:ext cx="5932223" cy="711081"/>
          </a:xfrm>
        </p:spPr>
        <p:txBody>
          <a:bodyPr>
            <a:normAutofit/>
          </a:bodyPr>
          <a:lstStyle>
            <a:lvl1pPr algn="ctr">
              <a:defRPr sz="2025" b="0">
                <a:solidFill>
                  <a:schemeClr val="bg1"/>
                </a:solidFill>
                <a:effectLst>
                  <a:outerShdw blurRad="38100" dist="38100" dir="2700000" algn="tl">
                    <a:srgbClr val="000000">
                      <a:alpha val="43137"/>
                    </a:srgbClr>
                  </a:outerShdw>
                </a:effectLst>
                <a:latin typeface="+mj-lt"/>
                <a:ea typeface="Open Sans" pitchFamily="34" charset="0"/>
                <a:cs typeface="Open Sans" pitchFamily="34" charset="0"/>
              </a:defRPr>
            </a:lvl1pPr>
          </a:lstStyle>
          <a:p>
            <a:r>
              <a:rPr lang="en-US"/>
              <a:t>SlideModel.com</a:t>
            </a:r>
          </a:p>
        </p:txBody>
      </p:sp>
      <p:sp>
        <p:nvSpPr>
          <p:cNvPr id="3" name="Date Placeholder 2"/>
          <p:cNvSpPr>
            <a:spLocks noGrp="1"/>
          </p:cNvSpPr>
          <p:nvPr>
            <p:ph type="dt" sz="half" idx="10"/>
          </p:nvPr>
        </p:nvSpPr>
        <p:spPr/>
        <p:txBody>
          <a:bodyPr/>
          <a:lstStyle/>
          <a:p>
            <a:pPr defTabSz="685657">
              <a:defRPr/>
            </a:pPr>
            <a:fld id="{6C09FB4E-41CD-4BED-A6DC-680E8B4FA7F9}" type="datetime1">
              <a:rPr lang="en-US" smtClean="0">
                <a:solidFill>
                  <a:srgbClr val="000000">
                    <a:tint val="75000"/>
                  </a:srgbClr>
                </a:solidFill>
              </a:rPr>
              <a:pPr defTabSz="685657">
                <a:defRPr/>
              </a:pPr>
              <a:t>11/13/2021</a:t>
            </a:fld>
            <a:endParaRPr lang="en-US">
              <a:solidFill>
                <a:srgbClr val="000000">
                  <a:tint val="75000"/>
                </a:srgbClr>
              </a:solidFill>
            </a:endParaRPr>
          </a:p>
        </p:txBody>
      </p:sp>
      <p:sp>
        <p:nvSpPr>
          <p:cNvPr id="4" name="Footer Placeholder 3"/>
          <p:cNvSpPr>
            <a:spLocks noGrp="1"/>
          </p:cNvSpPr>
          <p:nvPr>
            <p:ph type="ftr" sz="quarter" idx="11"/>
          </p:nvPr>
        </p:nvSpPr>
        <p:spPr/>
        <p:txBody>
          <a:bodyPr/>
          <a:lstStyle/>
          <a:p>
            <a:pPr defTabSz="685657">
              <a:defRPr/>
            </a:pPr>
            <a:endParaRPr lang="en-US">
              <a:solidFill>
                <a:srgbClr val="000000">
                  <a:tint val="75000"/>
                </a:srgbClr>
              </a:solidFill>
            </a:endParaRPr>
          </a:p>
        </p:txBody>
      </p:sp>
      <p:sp>
        <p:nvSpPr>
          <p:cNvPr id="5" name="Slide Number Placeholder 4"/>
          <p:cNvSpPr>
            <a:spLocks noGrp="1"/>
          </p:cNvSpPr>
          <p:nvPr>
            <p:ph type="sldNum" sz="quarter" idx="12"/>
          </p:nvPr>
        </p:nvSpPr>
        <p:spPr/>
        <p:txBody>
          <a:bodyPr/>
          <a:lstStyle/>
          <a:p>
            <a:pPr defTabSz="685657">
              <a:defRPr/>
            </a:pPr>
            <a:fld id="{96E69268-9C8B-4EBF-A9EE-DC5DC2D48DC3}" type="slidenum">
              <a:rPr lang="en-US" smtClean="0">
                <a:solidFill>
                  <a:srgbClr val="000000">
                    <a:tint val="75000"/>
                  </a:srgbClr>
                </a:solidFill>
              </a:rPr>
              <a:pPr defTabSz="685657">
                <a:defRPr/>
              </a:pPr>
              <a:t>‹#›</a:t>
            </a:fld>
            <a:endParaRPr lang="en-US">
              <a:solidFill>
                <a:srgbClr val="000000">
                  <a:tint val="75000"/>
                </a:srgbClr>
              </a:solidFill>
            </a:endParaRPr>
          </a:p>
        </p:txBody>
      </p:sp>
    </p:spTree>
    <p:extLst>
      <p:ext uri="{BB962C8B-B14F-4D97-AF65-F5344CB8AC3E}">
        <p14:creationId xmlns:p14="http://schemas.microsoft.com/office/powerpoint/2010/main" val="32431877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usiness Model Canvas">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380829" y="1066805"/>
            <a:ext cx="2159171" cy="1138063"/>
          </a:xfrm>
          <a:prstGeom prst="rect">
            <a:avLst/>
          </a:prstGeom>
          <a:solidFill>
            <a:srgbClr val="FFFFFF"/>
          </a:solidFill>
        </p:spPr>
        <p:txBody>
          <a:bodyPr vert="horz"/>
          <a:lstStyle>
            <a:lvl1pPr marL="0" indent="0">
              <a:buNone/>
              <a:defRPr sz="506" b="0" i="0" baseline="0"/>
            </a:lvl1pPr>
          </a:lstStyle>
          <a:p>
            <a:pPr lvl="0"/>
            <a:r>
              <a:rPr lang="en-GB" dirty="0"/>
              <a:t>Click to edit Master text styles</a:t>
            </a:r>
          </a:p>
        </p:txBody>
      </p:sp>
      <p:sp>
        <p:nvSpPr>
          <p:cNvPr id="10" name="Text Placeholder 8"/>
          <p:cNvSpPr>
            <a:spLocks noGrp="1"/>
          </p:cNvSpPr>
          <p:nvPr>
            <p:ph type="body" sz="quarter" idx="11"/>
          </p:nvPr>
        </p:nvSpPr>
        <p:spPr>
          <a:xfrm>
            <a:off x="2689644" y="1066800"/>
            <a:ext cx="2159171" cy="1530000"/>
          </a:xfrm>
          <a:prstGeom prst="rect">
            <a:avLst/>
          </a:prstGeom>
          <a:solidFill>
            <a:srgbClr val="FFFFFF"/>
          </a:solidFill>
        </p:spPr>
        <p:txBody>
          <a:bodyPr vert="horz"/>
          <a:lstStyle>
            <a:lvl1pPr marL="0" indent="0">
              <a:buNone/>
              <a:defRPr sz="506" baseline="0"/>
            </a:lvl1pPr>
          </a:lstStyle>
          <a:p>
            <a:pPr lvl="0"/>
            <a:r>
              <a:rPr lang="en-GB"/>
              <a:t>Click to edit Master text styles</a:t>
            </a:r>
          </a:p>
        </p:txBody>
      </p:sp>
      <p:sp>
        <p:nvSpPr>
          <p:cNvPr id="11" name="Text Placeholder 8"/>
          <p:cNvSpPr>
            <a:spLocks noGrp="1"/>
          </p:cNvSpPr>
          <p:nvPr>
            <p:ph type="body" sz="quarter" idx="12"/>
          </p:nvPr>
        </p:nvSpPr>
        <p:spPr>
          <a:xfrm>
            <a:off x="5006388" y="1066800"/>
            <a:ext cx="2159171" cy="3428762"/>
          </a:xfrm>
          <a:prstGeom prst="rect">
            <a:avLst/>
          </a:prstGeom>
          <a:solidFill>
            <a:srgbClr val="FFFFFF"/>
          </a:solidFill>
        </p:spPr>
        <p:txBody>
          <a:bodyPr vert="horz"/>
          <a:lstStyle>
            <a:lvl1pPr marL="0" indent="0">
              <a:buNone/>
              <a:defRPr sz="506" baseline="0"/>
            </a:lvl1pPr>
          </a:lstStyle>
          <a:p>
            <a:pPr lvl="0"/>
            <a:r>
              <a:rPr lang="en-GB"/>
              <a:t>Click to edit Master text styles</a:t>
            </a:r>
          </a:p>
        </p:txBody>
      </p:sp>
      <p:sp>
        <p:nvSpPr>
          <p:cNvPr id="12" name="Text Placeholder 8"/>
          <p:cNvSpPr>
            <a:spLocks noGrp="1"/>
          </p:cNvSpPr>
          <p:nvPr>
            <p:ph type="body" sz="quarter" idx="13"/>
          </p:nvPr>
        </p:nvSpPr>
        <p:spPr>
          <a:xfrm>
            <a:off x="7321264" y="1056067"/>
            <a:ext cx="2159171" cy="1530000"/>
          </a:xfrm>
          <a:prstGeom prst="rect">
            <a:avLst/>
          </a:prstGeom>
          <a:solidFill>
            <a:srgbClr val="FFFFFF"/>
          </a:solidFill>
        </p:spPr>
        <p:txBody>
          <a:bodyPr vert="horz"/>
          <a:lstStyle>
            <a:lvl1pPr marL="0" indent="0">
              <a:buNone/>
              <a:defRPr sz="506" baseline="0"/>
            </a:lvl1pPr>
          </a:lstStyle>
          <a:p>
            <a:pPr lvl="0"/>
            <a:r>
              <a:rPr lang="en-GB"/>
              <a:t>Click to edit Master text styles</a:t>
            </a:r>
          </a:p>
        </p:txBody>
      </p:sp>
      <p:sp>
        <p:nvSpPr>
          <p:cNvPr id="13" name="Text Placeholder 8"/>
          <p:cNvSpPr>
            <a:spLocks noGrp="1"/>
          </p:cNvSpPr>
          <p:nvPr>
            <p:ph type="body" sz="quarter" idx="14"/>
          </p:nvPr>
        </p:nvSpPr>
        <p:spPr>
          <a:xfrm>
            <a:off x="9644072" y="1066801"/>
            <a:ext cx="2159171" cy="914400"/>
          </a:xfrm>
          <a:prstGeom prst="rect">
            <a:avLst/>
          </a:prstGeom>
          <a:solidFill>
            <a:srgbClr val="FFFFFF"/>
          </a:solidFill>
        </p:spPr>
        <p:txBody>
          <a:bodyPr vert="horz"/>
          <a:lstStyle>
            <a:lvl1pPr marL="0" indent="0">
              <a:buNone/>
              <a:defRPr sz="506" baseline="0"/>
            </a:lvl1pPr>
          </a:lstStyle>
          <a:p>
            <a:pPr lvl="0"/>
            <a:r>
              <a:rPr lang="en-GB"/>
              <a:t>Click to edit Master text styles</a:t>
            </a:r>
          </a:p>
        </p:txBody>
      </p:sp>
      <p:sp>
        <p:nvSpPr>
          <p:cNvPr id="15" name="Text Placeholder 8"/>
          <p:cNvSpPr>
            <a:spLocks noGrp="1"/>
          </p:cNvSpPr>
          <p:nvPr>
            <p:ph type="body" sz="quarter" idx="16"/>
          </p:nvPr>
        </p:nvSpPr>
        <p:spPr>
          <a:xfrm>
            <a:off x="2703637" y="2965800"/>
            <a:ext cx="2159171" cy="1530000"/>
          </a:xfrm>
          <a:prstGeom prst="rect">
            <a:avLst/>
          </a:prstGeom>
          <a:solidFill>
            <a:srgbClr val="FFFFFF"/>
          </a:solidFill>
        </p:spPr>
        <p:txBody>
          <a:bodyPr vert="horz"/>
          <a:lstStyle>
            <a:lvl1pPr marL="0" indent="0">
              <a:buNone/>
              <a:defRPr sz="506" baseline="0"/>
            </a:lvl1pPr>
          </a:lstStyle>
          <a:p>
            <a:pPr lvl="0"/>
            <a:r>
              <a:rPr lang="en-GB"/>
              <a:t>Click to edit Master text styles</a:t>
            </a:r>
          </a:p>
        </p:txBody>
      </p:sp>
      <p:sp>
        <p:nvSpPr>
          <p:cNvPr id="19" name="Text Placeholder 8"/>
          <p:cNvSpPr>
            <a:spLocks noGrp="1"/>
          </p:cNvSpPr>
          <p:nvPr>
            <p:ph type="body" sz="quarter" idx="20"/>
          </p:nvPr>
        </p:nvSpPr>
        <p:spPr>
          <a:xfrm>
            <a:off x="380829" y="4876800"/>
            <a:ext cx="5613571" cy="1447800"/>
          </a:xfrm>
          <a:prstGeom prst="rect">
            <a:avLst/>
          </a:prstGeom>
          <a:solidFill>
            <a:srgbClr val="FFFFFF"/>
          </a:solidFill>
        </p:spPr>
        <p:txBody>
          <a:bodyPr vert="horz"/>
          <a:lstStyle>
            <a:lvl1pPr marL="0" indent="0">
              <a:buNone/>
              <a:defRPr sz="506" baseline="0"/>
            </a:lvl1pPr>
          </a:lstStyle>
          <a:p>
            <a:pPr lvl="0"/>
            <a:r>
              <a:rPr lang="en-GB"/>
              <a:t>Click to edit Master text styles</a:t>
            </a:r>
          </a:p>
        </p:txBody>
      </p:sp>
      <p:sp>
        <p:nvSpPr>
          <p:cNvPr id="20" name="Text Placeholder 8"/>
          <p:cNvSpPr>
            <a:spLocks noGrp="1"/>
          </p:cNvSpPr>
          <p:nvPr>
            <p:ph type="body" sz="quarter" idx="21"/>
          </p:nvPr>
        </p:nvSpPr>
        <p:spPr>
          <a:xfrm>
            <a:off x="6154655" y="5079165"/>
            <a:ext cx="1601441" cy="1239416"/>
          </a:xfrm>
          <a:prstGeom prst="rect">
            <a:avLst/>
          </a:prstGeom>
          <a:solidFill>
            <a:srgbClr val="FFFFFF"/>
          </a:solidFill>
        </p:spPr>
        <p:txBody>
          <a:bodyPr vert="horz"/>
          <a:lstStyle>
            <a:lvl1pPr marL="0" indent="0">
              <a:buNone/>
              <a:defRPr sz="506" baseline="0"/>
            </a:lvl1pPr>
          </a:lstStyle>
          <a:p>
            <a:pPr lvl="0"/>
            <a:r>
              <a:rPr lang="en-GB" dirty="0"/>
              <a:t>Click to edit Master text styles</a:t>
            </a:r>
          </a:p>
        </p:txBody>
      </p:sp>
      <p:sp>
        <p:nvSpPr>
          <p:cNvPr id="22" name="Text Placeholder 8"/>
          <p:cNvSpPr>
            <a:spLocks noGrp="1"/>
          </p:cNvSpPr>
          <p:nvPr>
            <p:ph type="body" sz="quarter" idx="22"/>
          </p:nvPr>
        </p:nvSpPr>
        <p:spPr>
          <a:xfrm>
            <a:off x="4876800" y="381000"/>
            <a:ext cx="1727200" cy="228600"/>
          </a:xfrm>
          <a:prstGeom prst="rect">
            <a:avLst/>
          </a:prstGeom>
          <a:solidFill>
            <a:srgbClr val="FFFFFF"/>
          </a:solidFill>
          <a:ln>
            <a:noFill/>
          </a:ln>
        </p:spPr>
        <p:txBody>
          <a:bodyPr vert="horz"/>
          <a:lstStyle>
            <a:lvl1pPr marL="0" indent="0">
              <a:buNone/>
              <a:defRPr sz="506" baseline="0"/>
            </a:lvl1pPr>
          </a:lstStyle>
          <a:p>
            <a:pPr lvl="0"/>
            <a:r>
              <a:rPr lang="en-GB"/>
              <a:t>Click to edit Master text styles</a:t>
            </a:r>
          </a:p>
        </p:txBody>
      </p:sp>
      <p:sp>
        <p:nvSpPr>
          <p:cNvPr id="23" name="Text Placeholder 8"/>
          <p:cNvSpPr>
            <a:spLocks noGrp="1"/>
          </p:cNvSpPr>
          <p:nvPr>
            <p:ph type="body" sz="quarter" idx="23"/>
          </p:nvPr>
        </p:nvSpPr>
        <p:spPr>
          <a:xfrm>
            <a:off x="6997171" y="381000"/>
            <a:ext cx="1727200" cy="228600"/>
          </a:xfrm>
          <a:prstGeom prst="rect">
            <a:avLst/>
          </a:prstGeom>
          <a:solidFill>
            <a:srgbClr val="FFFFFF"/>
          </a:solidFill>
          <a:ln>
            <a:noFill/>
          </a:ln>
        </p:spPr>
        <p:txBody>
          <a:bodyPr vert="horz"/>
          <a:lstStyle>
            <a:lvl1pPr marL="0" indent="0">
              <a:buNone/>
              <a:defRPr sz="506"/>
            </a:lvl1pPr>
          </a:lstStyle>
          <a:p>
            <a:pPr lvl="0"/>
            <a:r>
              <a:rPr lang="en-GB"/>
              <a:t>Click to edit Master text styles</a:t>
            </a:r>
          </a:p>
        </p:txBody>
      </p:sp>
      <p:sp>
        <p:nvSpPr>
          <p:cNvPr id="24" name="Text Placeholder 8"/>
          <p:cNvSpPr>
            <a:spLocks noGrp="1"/>
          </p:cNvSpPr>
          <p:nvPr>
            <p:ph type="body" sz="quarter" idx="24"/>
          </p:nvPr>
        </p:nvSpPr>
        <p:spPr>
          <a:xfrm>
            <a:off x="9550400" y="381000"/>
            <a:ext cx="1422400" cy="228600"/>
          </a:xfrm>
          <a:prstGeom prst="rect">
            <a:avLst/>
          </a:prstGeom>
          <a:solidFill>
            <a:srgbClr val="FFFFFF"/>
          </a:solidFill>
          <a:ln>
            <a:noFill/>
          </a:ln>
        </p:spPr>
        <p:txBody>
          <a:bodyPr vert="horz"/>
          <a:lstStyle>
            <a:lvl1pPr marL="0" indent="0">
              <a:buNone/>
              <a:defRPr sz="506"/>
            </a:lvl1pPr>
          </a:lstStyle>
          <a:p>
            <a:pPr lvl="0"/>
            <a:r>
              <a:rPr lang="en-GB" dirty="0"/>
              <a:t>Click to edit Master text styles</a:t>
            </a:r>
          </a:p>
        </p:txBody>
      </p:sp>
      <p:sp>
        <p:nvSpPr>
          <p:cNvPr id="25" name="Text Placeholder 8"/>
          <p:cNvSpPr>
            <a:spLocks noGrp="1"/>
          </p:cNvSpPr>
          <p:nvPr>
            <p:ph type="body" sz="quarter" idx="25"/>
          </p:nvPr>
        </p:nvSpPr>
        <p:spPr>
          <a:xfrm>
            <a:off x="11379200" y="381000"/>
            <a:ext cx="508000" cy="228600"/>
          </a:xfrm>
          <a:prstGeom prst="rect">
            <a:avLst/>
          </a:prstGeom>
          <a:solidFill>
            <a:srgbClr val="FFFFFF"/>
          </a:solidFill>
          <a:ln>
            <a:noFill/>
          </a:ln>
        </p:spPr>
        <p:txBody>
          <a:bodyPr vert="horz"/>
          <a:lstStyle>
            <a:lvl1pPr marL="0" indent="0">
              <a:buNone/>
              <a:defRPr sz="506"/>
            </a:lvl1pPr>
          </a:lstStyle>
          <a:p>
            <a:pPr lvl="0"/>
            <a:r>
              <a:rPr lang="en-GB" dirty="0"/>
              <a:t>Click to edit Master text styles</a:t>
            </a:r>
          </a:p>
        </p:txBody>
      </p:sp>
      <p:cxnSp>
        <p:nvCxnSpPr>
          <p:cNvPr id="26" name="Straight Arrow Connector 25">
            <a:extLst>
              <a:ext uri="{FF2B5EF4-FFF2-40B4-BE49-F238E27FC236}">
                <a16:creationId xmlns:a16="http://schemas.microsoft.com/office/drawing/2014/main" id="{3AC4EE21-4AF3-4AEE-90AC-1C01896C9C8A}"/>
              </a:ext>
            </a:extLst>
          </p:cNvPr>
          <p:cNvCxnSpPr>
            <a:cxnSpLocks/>
          </p:cNvCxnSpPr>
          <p:nvPr userDrawn="1"/>
        </p:nvCxnSpPr>
        <p:spPr>
          <a:xfrm flipV="1">
            <a:off x="320123" y="2636520"/>
            <a:ext cx="2271352" cy="7620"/>
          </a:xfrm>
          <a:prstGeom prst="straightConnector1">
            <a:avLst/>
          </a:prstGeom>
          <a:ln w="635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30" name="Text Placeholder 8">
            <a:extLst>
              <a:ext uri="{FF2B5EF4-FFF2-40B4-BE49-F238E27FC236}">
                <a16:creationId xmlns:a16="http://schemas.microsoft.com/office/drawing/2014/main" id="{7E60E84E-233C-4608-BDB3-7D8832128E54}"/>
              </a:ext>
            </a:extLst>
          </p:cNvPr>
          <p:cNvSpPr>
            <a:spLocks noGrp="1"/>
          </p:cNvSpPr>
          <p:nvPr>
            <p:ph type="body" sz="quarter" idx="26"/>
          </p:nvPr>
        </p:nvSpPr>
        <p:spPr>
          <a:xfrm>
            <a:off x="7302432" y="2965562"/>
            <a:ext cx="2159171" cy="1530000"/>
          </a:xfrm>
          <a:prstGeom prst="rect">
            <a:avLst/>
          </a:prstGeom>
          <a:solidFill>
            <a:srgbClr val="FFFFFF"/>
          </a:solidFill>
        </p:spPr>
        <p:txBody>
          <a:bodyPr vert="horz"/>
          <a:lstStyle>
            <a:lvl1pPr marL="0" indent="0">
              <a:buNone/>
              <a:defRPr sz="506" baseline="0"/>
            </a:lvl1pPr>
          </a:lstStyle>
          <a:p>
            <a:pPr lvl="0"/>
            <a:r>
              <a:rPr lang="en-GB"/>
              <a:t>Click to edit Master text styles</a:t>
            </a:r>
          </a:p>
        </p:txBody>
      </p:sp>
      <p:pic>
        <p:nvPicPr>
          <p:cNvPr id="31" name="Picture 30">
            <a:extLst>
              <a:ext uri="{FF2B5EF4-FFF2-40B4-BE49-F238E27FC236}">
                <a16:creationId xmlns:a16="http://schemas.microsoft.com/office/drawing/2014/main" id="{7E65541E-AF01-46BA-8D8F-FBE06281E485}"/>
              </a:ext>
            </a:extLst>
          </p:cNvPr>
          <p:cNvPicPr>
            <a:picLocks noChangeAspect="1"/>
          </p:cNvPicPr>
          <p:nvPr userDrawn="1"/>
        </p:nvPicPr>
        <p:blipFill>
          <a:blip r:embed="rId2"/>
          <a:stretch>
            <a:fillRect/>
          </a:stretch>
        </p:blipFill>
        <p:spPr>
          <a:xfrm>
            <a:off x="9552957" y="2186574"/>
            <a:ext cx="2280696" cy="18290"/>
          </a:xfrm>
          <a:prstGeom prst="rect">
            <a:avLst/>
          </a:prstGeom>
        </p:spPr>
      </p:pic>
      <p:cxnSp>
        <p:nvCxnSpPr>
          <p:cNvPr id="32" name="Straight Arrow Connector 31">
            <a:extLst>
              <a:ext uri="{FF2B5EF4-FFF2-40B4-BE49-F238E27FC236}">
                <a16:creationId xmlns:a16="http://schemas.microsoft.com/office/drawing/2014/main" id="{3B8DE6D2-F7FF-4CBE-9B6B-188C1232A83E}"/>
              </a:ext>
            </a:extLst>
          </p:cNvPr>
          <p:cNvCxnSpPr>
            <a:cxnSpLocks/>
          </p:cNvCxnSpPr>
          <p:nvPr userDrawn="1"/>
        </p:nvCxnSpPr>
        <p:spPr>
          <a:xfrm flipV="1">
            <a:off x="9587980" y="3325637"/>
            <a:ext cx="2271352" cy="7620"/>
          </a:xfrm>
          <a:prstGeom prst="straightConnector1">
            <a:avLst/>
          </a:prstGeom>
          <a:ln w="635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33" name="Text Placeholder 8">
            <a:extLst>
              <a:ext uri="{FF2B5EF4-FFF2-40B4-BE49-F238E27FC236}">
                <a16:creationId xmlns:a16="http://schemas.microsoft.com/office/drawing/2014/main" id="{A1293588-93D8-4A78-8527-B2A5423A5865}"/>
              </a:ext>
            </a:extLst>
          </p:cNvPr>
          <p:cNvSpPr>
            <a:spLocks noGrp="1"/>
          </p:cNvSpPr>
          <p:nvPr>
            <p:ph type="body" sz="quarter" idx="27"/>
          </p:nvPr>
        </p:nvSpPr>
        <p:spPr>
          <a:xfrm>
            <a:off x="9649575" y="2464312"/>
            <a:ext cx="2064512" cy="758138"/>
          </a:xfrm>
          <a:prstGeom prst="rect">
            <a:avLst/>
          </a:prstGeom>
          <a:solidFill>
            <a:srgbClr val="FFFFFF"/>
          </a:solidFill>
        </p:spPr>
        <p:txBody>
          <a:bodyPr vert="horz"/>
          <a:lstStyle>
            <a:lvl1pPr marL="0" indent="0">
              <a:buNone/>
              <a:defRPr sz="506" baseline="0"/>
            </a:lvl1pPr>
          </a:lstStyle>
          <a:p>
            <a:pPr lvl="0"/>
            <a:r>
              <a:rPr lang="en-GB" dirty="0"/>
              <a:t>Click to edit Master text styles</a:t>
            </a:r>
          </a:p>
        </p:txBody>
      </p:sp>
      <p:sp>
        <p:nvSpPr>
          <p:cNvPr id="34" name="Text Placeholder 8">
            <a:extLst>
              <a:ext uri="{FF2B5EF4-FFF2-40B4-BE49-F238E27FC236}">
                <a16:creationId xmlns:a16="http://schemas.microsoft.com/office/drawing/2014/main" id="{CA29D9BC-BF68-40B3-9D3C-62FD676BFEFD}"/>
              </a:ext>
            </a:extLst>
          </p:cNvPr>
          <p:cNvSpPr>
            <a:spLocks noGrp="1"/>
          </p:cNvSpPr>
          <p:nvPr>
            <p:ph type="body" sz="quarter" idx="28"/>
          </p:nvPr>
        </p:nvSpPr>
        <p:spPr>
          <a:xfrm>
            <a:off x="9649575" y="3612785"/>
            <a:ext cx="2064512" cy="871337"/>
          </a:xfrm>
          <a:prstGeom prst="rect">
            <a:avLst/>
          </a:prstGeom>
          <a:solidFill>
            <a:srgbClr val="FFFFFF"/>
          </a:solidFill>
        </p:spPr>
        <p:txBody>
          <a:bodyPr vert="horz"/>
          <a:lstStyle>
            <a:lvl1pPr marL="0" indent="0">
              <a:buNone/>
              <a:defRPr sz="506" baseline="0"/>
            </a:lvl1pPr>
          </a:lstStyle>
          <a:p>
            <a:pPr lvl="0"/>
            <a:r>
              <a:rPr lang="en-GB"/>
              <a:t>Click to edit Master text styles</a:t>
            </a:r>
          </a:p>
        </p:txBody>
      </p:sp>
      <p:cxnSp>
        <p:nvCxnSpPr>
          <p:cNvPr id="37" name="Straight Connector 36">
            <a:extLst>
              <a:ext uri="{FF2B5EF4-FFF2-40B4-BE49-F238E27FC236}">
                <a16:creationId xmlns:a16="http://schemas.microsoft.com/office/drawing/2014/main" id="{B1E0A94C-6949-41A0-92D0-F15C047FC584}"/>
              </a:ext>
            </a:extLst>
          </p:cNvPr>
          <p:cNvCxnSpPr/>
          <p:nvPr userDrawn="1"/>
        </p:nvCxnSpPr>
        <p:spPr>
          <a:xfrm>
            <a:off x="7968696" y="4581128"/>
            <a:ext cx="7621" cy="1828800"/>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407E0454-FA89-49AC-8CC8-DA70E4706A03}"/>
              </a:ext>
            </a:extLst>
          </p:cNvPr>
          <p:cNvCxnSpPr>
            <a:cxnSpLocks/>
          </p:cNvCxnSpPr>
          <p:nvPr userDrawn="1"/>
        </p:nvCxnSpPr>
        <p:spPr>
          <a:xfrm flipH="1">
            <a:off x="9838645" y="4581132"/>
            <a:ext cx="15224" cy="1789081"/>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40" name="Text Placeholder 8">
            <a:extLst>
              <a:ext uri="{FF2B5EF4-FFF2-40B4-BE49-F238E27FC236}">
                <a16:creationId xmlns:a16="http://schemas.microsoft.com/office/drawing/2014/main" id="{2D247868-8C5F-4AA8-9DD9-A3DC9321BE73}"/>
              </a:ext>
            </a:extLst>
          </p:cNvPr>
          <p:cNvSpPr>
            <a:spLocks noGrp="1"/>
          </p:cNvSpPr>
          <p:nvPr>
            <p:ph type="body" sz="quarter" idx="29"/>
          </p:nvPr>
        </p:nvSpPr>
        <p:spPr>
          <a:xfrm>
            <a:off x="8076953" y="5057348"/>
            <a:ext cx="1601441" cy="1239416"/>
          </a:xfrm>
          <a:prstGeom prst="rect">
            <a:avLst/>
          </a:prstGeom>
          <a:solidFill>
            <a:srgbClr val="FFFFFF"/>
          </a:solidFill>
        </p:spPr>
        <p:txBody>
          <a:bodyPr vert="horz"/>
          <a:lstStyle>
            <a:lvl1pPr marL="0" indent="0">
              <a:buNone/>
              <a:defRPr sz="506" baseline="0"/>
            </a:lvl1pPr>
          </a:lstStyle>
          <a:p>
            <a:pPr lvl="0"/>
            <a:r>
              <a:rPr lang="en-GB" dirty="0"/>
              <a:t>Click to edit Master text styles</a:t>
            </a:r>
          </a:p>
        </p:txBody>
      </p:sp>
      <p:sp>
        <p:nvSpPr>
          <p:cNvPr id="41" name="Text Placeholder 8">
            <a:extLst>
              <a:ext uri="{FF2B5EF4-FFF2-40B4-BE49-F238E27FC236}">
                <a16:creationId xmlns:a16="http://schemas.microsoft.com/office/drawing/2014/main" id="{521D30BF-3D81-46F2-BA43-EE4871DC9F5F}"/>
              </a:ext>
            </a:extLst>
          </p:cNvPr>
          <p:cNvSpPr>
            <a:spLocks noGrp="1"/>
          </p:cNvSpPr>
          <p:nvPr>
            <p:ph type="body" sz="quarter" idx="30"/>
          </p:nvPr>
        </p:nvSpPr>
        <p:spPr>
          <a:xfrm>
            <a:off x="10036970" y="5057348"/>
            <a:ext cx="1601441" cy="1239416"/>
          </a:xfrm>
          <a:prstGeom prst="rect">
            <a:avLst/>
          </a:prstGeom>
          <a:solidFill>
            <a:srgbClr val="FFFFFF"/>
          </a:solidFill>
        </p:spPr>
        <p:txBody>
          <a:bodyPr vert="horz"/>
          <a:lstStyle>
            <a:lvl1pPr marL="0" indent="0">
              <a:buNone/>
              <a:defRPr sz="506" baseline="0"/>
            </a:lvl1pPr>
          </a:lstStyle>
          <a:p>
            <a:pPr lvl="0"/>
            <a:r>
              <a:rPr lang="en-GB" dirty="0"/>
              <a:t>Click to edit Master text styles</a:t>
            </a:r>
          </a:p>
        </p:txBody>
      </p:sp>
      <p:sp>
        <p:nvSpPr>
          <p:cNvPr id="43" name="TextBox 20">
            <a:extLst>
              <a:ext uri="{FF2B5EF4-FFF2-40B4-BE49-F238E27FC236}">
                <a16:creationId xmlns:a16="http://schemas.microsoft.com/office/drawing/2014/main" id="{451FFF2C-7A83-4F21-9563-67E403365CBF}"/>
              </a:ext>
            </a:extLst>
          </p:cNvPr>
          <p:cNvSpPr txBox="1">
            <a:spLocks noChangeArrowheads="1"/>
          </p:cNvSpPr>
          <p:nvPr userDrawn="1"/>
        </p:nvSpPr>
        <p:spPr bwMode="auto">
          <a:xfrm>
            <a:off x="9605261" y="2230708"/>
            <a:ext cx="2153139" cy="178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n-GB" sz="563" b="1" dirty="0">
                <a:latin typeface="Arial" charset="0"/>
                <a:cs typeface="Arial" charset="0"/>
              </a:rPr>
              <a:t>Potential Members</a:t>
            </a:r>
          </a:p>
        </p:txBody>
      </p:sp>
      <p:sp>
        <p:nvSpPr>
          <p:cNvPr id="44" name="TextBox 20">
            <a:extLst>
              <a:ext uri="{FF2B5EF4-FFF2-40B4-BE49-F238E27FC236}">
                <a16:creationId xmlns:a16="http://schemas.microsoft.com/office/drawing/2014/main" id="{280D6452-81D9-41EE-B5E6-0CBEE75C1116}"/>
              </a:ext>
            </a:extLst>
          </p:cNvPr>
          <p:cNvSpPr txBox="1">
            <a:spLocks noChangeArrowheads="1"/>
          </p:cNvSpPr>
          <p:nvPr userDrawn="1"/>
        </p:nvSpPr>
        <p:spPr bwMode="auto">
          <a:xfrm>
            <a:off x="9625589" y="3349992"/>
            <a:ext cx="2153139" cy="178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n-GB" sz="563" b="1" dirty="0">
                <a:latin typeface="Arial" charset="0"/>
                <a:cs typeface="Arial" charset="0"/>
              </a:rPr>
              <a:t>Funding Partners</a:t>
            </a:r>
          </a:p>
        </p:txBody>
      </p:sp>
      <p:sp>
        <p:nvSpPr>
          <p:cNvPr id="45" name="TextBox 20">
            <a:extLst>
              <a:ext uri="{FF2B5EF4-FFF2-40B4-BE49-F238E27FC236}">
                <a16:creationId xmlns:a16="http://schemas.microsoft.com/office/drawing/2014/main" id="{4124C4EE-66DB-41CC-9AB2-77BE6A096E6B}"/>
              </a:ext>
            </a:extLst>
          </p:cNvPr>
          <p:cNvSpPr txBox="1">
            <a:spLocks noChangeArrowheads="1"/>
          </p:cNvSpPr>
          <p:nvPr userDrawn="1"/>
        </p:nvSpPr>
        <p:spPr bwMode="auto">
          <a:xfrm>
            <a:off x="8052699" y="4837280"/>
            <a:ext cx="1470060" cy="17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n-GB" sz="506" b="0" dirty="0">
                <a:latin typeface="Arial" charset="0"/>
                <a:cs typeface="Arial" charset="0"/>
              </a:rPr>
              <a:t>Public Funding</a:t>
            </a:r>
          </a:p>
        </p:txBody>
      </p:sp>
      <p:sp>
        <p:nvSpPr>
          <p:cNvPr id="46" name="TextBox 20">
            <a:extLst>
              <a:ext uri="{FF2B5EF4-FFF2-40B4-BE49-F238E27FC236}">
                <a16:creationId xmlns:a16="http://schemas.microsoft.com/office/drawing/2014/main" id="{083B8BD0-27D6-45C0-AEBB-A0190D847FF9}"/>
              </a:ext>
            </a:extLst>
          </p:cNvPr>
          <p:cNvSpPr txBox="1">
            <a:spLocks noChangeArrowheads="1"/>
          </p:cNvSpPr>
          <p:nvPr userDrawn="1"/>
        </p:nvSpPr>
        <p:spPr bwMode="auto">
          <a:xfrm>
            <a:off x="9946803" y="4852323"/>
            <a:ext cx="1470060" cy="17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n-GB" sz="506" b="0" dirty="0">
                <a:latin typeface="Arial" charset="0"/>
                <a:cs typeface="Arial" charset="0"/>
              </a:rPr>
              <a:t>Project Funding</a:t>
            </a:r>
          </a:p>
        </p:txBody>
      </p:sp>
      <p:sp>
        <p:nvSpPr>
          <p:cNvPr id="47" name="TextBox 20">
            <a:extLst>
              <a:ext uri="{FF2B5EF4-FFF2-40B4-BE49-F238E27FC236}">
                <a16:creationId xmlns:a16="http://schemas.microsoft.com/office/drawing/2014/main" id="{137BE94E-70AF-4965-84AB-2FA9AEEB9CE9}"/>
              </a:ext>
            </a:extLst>
          </p:cNvPr>
          <p:cNvSpPr txBox="1">
            <a:spLocks noChangeArrowheads="1"/>
          </p:cNvSpPr>
          <p:nvPr userDrawn="1"/>
        </p:nvSpPr>
        <p:spPr bwMode="auto">
          <a:xfrm>
            <a:off x="6154655" y="4826518"/>
            <a:ext cx="1470060" cy="17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n-GB" sz="506" b="0" dirty="0">
                <a:latin typeface="Arial" charset="0"/>
                <a:cs typeface="Arial" charset="0"/>
              </a:rPr>
              <a:t>Private Funding</a:t>
            </a:r>
          </a:p>
        </p:txBody>
      </p:sp>
    </p:spTree>
    <p:extLst>
      <p:ext uri="{BB962C8B-B14F-4D97-AF65-F5344CB8AC3E}">
        <p14:creationId xmlns:p14="http://schemas.microsoft.com/office/powerpoint/2010/main" val="40930015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CF2DA-C9CA-4C55-ACB6-71469F559D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2D36478-5A48-43E8-8513-F912E216C1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7DA37E-71E4-4762-B8E1-9FB85A9BB5EA}"/>
              </a:ext>
            </a:extLst>
          </p:cNvPr>
          <p:cNvSpPr>
            <a:spLocks noGrp="1"/>
          </p:cNvSpPr>
          <p:nvPr>
            <p:ph type="dt" sz="half" idx="10"/>
          </p:nvPr>
        </p:nvSpPr>
        <p:spPr/>
        <p:txBody>
          <a:bodyPr/>
          <a:lstStyle/>
          <a:p>
            <a:fld id="{60B399E3-31DF-49D3-B858-F8F109171C56}" type="datetimeFigureOut">
              <a:rPr lang="en-US" smtClean="0"/>
              <a:t>11/13/2021</a:t>
            </a:fld>
            <a:endParaRPr lang="en-US"/>
          </a:p>
        </p:txBody>
      </p:sp>
      <p:sp>
        <p:nvSpPr>
          <p:cNvPr id="5" name="Footer Placeholder 4">
            <a:extLst>
              <a:ext uri="{FF2B5EF4-FFF2-40B4-BE49-F238E27FC236}">
                <a16:creationId xmlns:a16="http://schemas.microsoft.com/office/drawing/2014/main" id="{67271042-9746-4D8B-B2CC-3449C581B4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EFC622-451D-4687-A32C-69DA1A3C8178}"/>
              </a:ext>
            </a:extLst>
          </p:cNvPr>
          <p:cNvSpPr>
            <a:spLocks noGrp="1"/>
          </p:cNvSpPr>
          <p:nvPr>
            <p:ph type="sldNum" sz="quarter" idx="12"/>
          </p:nvPr>
        </p:nvSpPr>
        <p:spPr/>
        <p:txBody>
          <a:bodyPr/>
          <a:lstStyle/>
          <a:p>
            <a:fld id="{A794E2DD-4F38-4D2A-97E5-5D7467AA1DEC}" type="slidenum">
              <a:rPr lang="en-US" smtClean="0"/>
              <a:t>‹#›</a:t>
            </a:fld>
            <a:endParaRPr lang="en-US"/>
          </a:p>
        </p:txBody>
      </p:sp>
    </p:spTree>
    <p:extLst>
      <p:ext uri="{BB962C8B-B14F-4D97-AF65-F5344CB8AC3E}">
        <p14:creationId xmlns:p14="http://schemas.microsoft.com/office/powerpoint/2010/main" val="20329110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DE422-7B65-4B07-8467-941C1B5CFA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AD487D-43DA-4017-BE6F-AC904E811F1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DB866A-B32D-4CA3-BC9C-5A9411195D34}"/>
              </a:ext>
            </a:extLst>
          </p:cNvPr>
          <p:cNvSpPr>
            <a:spLocks noGrp="1"/>
          </p:cNvSpPr>
          <p:nvPr>
            <p:ph type="dt" sz="half" idx="10"/>
          </p:nvPr>
        </p:nvSpPr>
        <p:spPr/>
        <p:txBody>
          <a:bodyPr/>
          <a:lstStyle/>
          <a:p>
            <a:fld id="{60B399E3-31DF-49D3-B858-F8F109171C56}" type="datetimeFigureOut">
              <a:rPr lang="en-US" smtClean="0"/>
              <a:t>11/13/2021</a:t>
            </a:fld>
            <a:endParaRPr lang="en-US"/>
          </a:p>
        </p:txBody>
      </p:sp>
      <p:sp>
        <p:nvSpPr>
          <p:cNvPr id="5" name="Footer Placeholder 4">
            <a:extLst>
              <a:ext uri="{FF2B5EF4-FFF2-40B4-BE49-F238E27FC236}">
                <a16:creationId xmlns:a16="http://schemas.microsoft.com/office/drawing/2014/main" id="{4E493836-DF2D-494E-9787-9C9ADBC622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7A8DFE-57A9-44E4-9D8C-DBECC1505B1B}"/>
              </a:ext>
            </a:extLst>
          </p:cNvPr>
          <p:cNvSpPr>
            <a:spLocks noGrp="1"/>
          </p:cNvSpPr>
          <p:nvPr>
            <p:ph type="sldNum" sz="quarter" idx="12"/>
          </p:nvPr>
        </p:nvSpPr>
        <p:spPr/>
        <p:txBody>
          <a:bodyPr/>
          <a:lstStyle/>
          <a:p>
            <a:fld id="{A794E2DD-4F38-4D2A-97E5-5D7467AA1DEC}" type="slidenum">
              <a:rPr lang="en-US" smtClean="0"/>
              <a:t>‹#›</a:t>
            </a:fld>
            <a:endParaRPr lang="en-US"/>
          </a:p>
        </p:txBody>
      </p:sp>
    </p:spTree>
    <p:extLst>
      <p:ext uri="{BB962C8B-B14F-4D97-AF65-F5344CB8AC3E}">
        <p14:creationId xmlns:p14="http://schemas.microsoft.com/office/powerpoint/2010/main" val="3544901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72058-910B-45F2-BDC8-E59D6B028A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525F5E-0094-41B8-9A0E-14F69A374F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B639685-8DC5-4D10-BF75-B9B2F930E67F}"/>
              </a:ext>
            </a:extLst>
          </p:cNvPr>
          <p:cNvSpPr>
            <a:spLocks noGrp="1"/>
          </p:cNvSpPr>
          <p:nvPr>
            <p:ph type="dt" sz="half" idx="10"/>
          </p:nvPr>
        </p:nvSpPr>
        <p:spPr/>
        <p:txBody>
          <a:bodyPr/>
          <a:lstStyle/>
          <a:p>
            <a:fld id="{60B399E3-31DF-49D3-B858-F8F109171C56}" type="datetimeFigureOut">
              <a:rPr lang="en-US" smtClean="0"/>
              <a:t>11/13/2021</a:t>
            </a:fld>
            <a:endParaRPr lang="en-US"/>
          </a:p>
        </p:txBody>
      </p:sp>
      <p:sp>
        <p:nvSpPr>
          <p:cNvPr id="5" name="Footer Placeholder 4">
            <a:extLst>
              <a:ext uri="{FF2B5EF4-FFF2-40B4-BE49-F238E27FC236}">
                <a16:creationId xmlns:a16="http://schemas.microsoft.com/office/drawing/2014/main" id="{1E2C1439-70FB-40DA-9ABE-DF8F7585F6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91808-974C-4760-8868-3FDE1C77BDA1}"/>
              </a:ext>
            </a:extLst>
          </p:cNvPr>
          <p:cNvSpPr>
            <a:spLocks noGrp="1"/>
          </p:cNvSpPr>
          <p:nvPr>
            <p:ph type="sldNum" sz="quarter" idx="12"/>
          </p:nvPr>
        </p:nvSpPr>
        <p:spPr/>
        <p:txBody>
          <a:bodyPr/>
          <a:lstStyle/>
          <a:p>
            <a:fld id="{A794E2DD-4F38-4D2A-97E5-5D7467AA1DEC}" type="slidenum">
              <a:rPr lang="en-US" smtClean="0"/>
              <a:t>‹#›</a:t>
            </a:fld>
            <a:endParaRPr lang="en-US"/>
          </a:p>
        </p:txBody>
      </p:sp>
    </p:spTree>
    <p:extLst>
      <p:ext uri="{BB962C8B-B14F-4D97-AF65-F5344CB8AC3E}">
        <p14:creationId xmlns:p14="http://schemas.microsoft.com/office/powerpoint/2010/main" val="642116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FE1A8-98AC-4941-9DAC-B3ADF37C16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FEEC73-F551-42C2-9466-AD6D80A44AD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63CF98-85A6-4D9D-89E3-FE1021FFAB9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3FA5B6-4C81-4879-85FE-C1B89523C94A}"/>
              </a:ext>
            </a:extLst>
          </p:cNvPr>
          <p:cNvSpPr>
            <a:spLocks noGrp="1"/>
          </p:cNvSpPr>
          <p:nvPr>
            <p:ph type="dt" sz="half" idx="10"/>
          </p:nvPr>
        </p:nvSpPr>
        <p:spPr/>
        <p:txBody>
          <a:bodyPr/>
          <a:lstStyle/>
          <a:p>
            <a:fld id="{60B399E3-31DF-49D3-B858-F8F109171C56}" type="datetimeFigureOut">
              <a:rPr lang="en-US" smtClean="0"/>
              <a:t>11/13/2021</a:t>
            </a:fld>
            <a:endParaRPr lang="en-US"/>
          </a:p>
        </p:txBody>
      </p:sp>
      <p:sp>
        <p:nvSpPr>
          <p:cNvPr id="6" name="Footer Placeholder 5">
            <a:extLst>
              <a:ext uri="{FF2B5EF4-FFF2-40B4-BE49-F238E27FC236}">
                <a16:creationId xmlns:a16="http://schemas.microsoft.com/office/drawing/2014/main" id="{CF671A07-5149-4829-922B-702AED9DA7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9040F6-A7A5-4561-BBB5-5BD055DD3D21}"/>
              </a:ext>
            </a:extLst>
          </p:cNvPr>
          <p:cNvSpPr>
            <a:spLocks noGrp="1"/>
          </p:cNvSpPr>
          <p:nvPr>
            <p:ph type="sldNum" sz="quarter" idx="12"/>
          </p:nvPr>
        </p:nvSpPr>
        <p:spPr/>
        <p:txBody>
          <a:bodyPr/>
          <a:lstStyle/>
          <a:p>
            <a:fld id="{A794E2DD-4F38-4D2A-97E5-5D7467AA1DEC}" type="slidenum">
              <a:rPr lang="en-US" smtClean="0"/>
              <a:t>‹#›</a:t>
            </a:fld>
            <a:endParaRPr lang="en-US"/>
          </a:p>
        </p:txBody>
      </p:sp>
    </p:spTree>
    <p:extLst>
      <p:ext uri="{BB962C8B-B14F-4D97-AF65-F5344CB8AC3E}">
        <p14:creationId xmlns:p14="http://schemas.microsoft.com/office/powerpoint/2010/main" val="1741548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2982"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20">
                <a:solidFill>
                  <a:schemeClr val="tx1">
                    <a:tint val="75000"/>
                  </a:schemeClr>
                </a:solidFill>
              </a:defRPr>
            </a:lvl1pPr>
            <a:lvl2pPr marL="342932" indent="0">
              <a:buNone/>
              <a:defRPr sz="1350">
                <a:solidFill>
                  <a:schemeClr val="tx1">
                    <a:tint val="75000"/>
                  </a:schemeClr>
                </a:solidFill>
              </a:defRPr>
            </a:lvl2pPr>
            <a:lvl3pPr marL="685863" indent="0">
              <a:buNone/>
              <a:defRPr sz="1181">
                <a:solidFill>
                  <a:schemeClr val="tx1">
                    <a:tint val="75000"/>
                  </a:schemeClr>
                </a:solidFill>
              </a:defRPr>
            </a:lvl3pPr>
            <a:lvl4pPr marL="1028795" indent="0">
              <a:buNone/>
              <a:defRPr sz="1069">
                <a:solidFill>
                  <a:schemeClr val="tx1">
                    <a:tint val="75000"/>
                  </a:schemeClr>
                </a:solidFill>
              </a:defRPr>
            </a:lvl4pPr>
            <a:lvl5pPr marL="1371725" indent="0">
              <a:buNone/>
              <a:defRPr sz="1069">
                <a:solidFill>
                  <a:schemeClr val="tx1">
                    <a:tint val="75000"/>
                  </a:schemeClr>
                </a:solidFill>
              </a:defRPr>
            </a:lvl5pPr>
            <a:lvl6pPr marL="1714658" indent="0">
              <a:buNone/>
              <a:defRPr sz="1069">
                <a:solidFill>
                  <a:schemeClr val="tx1">
                    <a:tint val="75000"/>
                  </a:schemeClr>
                </a:solidFill>
              </a:defRPr>
            </a:lvl6pPr>
            <a:lvl7pPr marL="2057588" indent="0">
              <a:buNone/>
              <a:defRPr sz="1069">
                <a:solidFill>
                  <a:schemeClr val="tx1">
                    <a:tint val="75000"/>
                  </a:schemeClr>
                </a:solidFill>
              </a:defRPr>
            </a:lvl7pPr>
            <a:lvl8pPr marL="2400520" indent="0">
              <a:buNone/>
              <a:defRPr sz="1069">
                <a:solidFill>
                  <a:schemeClr val="tx1">
                    <a:tint val="75000"/>
                  </a:schemeClr>
                </a:solidFill>
              </a:defRPr>
            </a:lvl8pPr>
            <a:lvl9pPr marL="2743451" indent="0">
              <a:buNone/>
              <a:defRPr sz="1069">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790FD5BF-CB6B-4565-9C59-5A541BB5F453}"/>
              </a:ext>
            </a:extLst>
          </p:cNvPr>
          <p:cNvSpPr>
            <a:spLocks noGrp="1"/>
          </p:cNvSpPr>
          <p:nvPr>
            <p:ph type="dt" sz="half" idx="2"/>
          </p:nvPr>
        </p:nvSpPr>
        <p:spPr>
          <a:xfrm>
            <a:off x="7464508" y="6356355"/>
            <a:ext cx="2844800" cy="365125"/>
          </a:xfrm>
          <a:prstGeom prst="rect">
            <a:avLst/>
          </a:prstGeom>
        </p:spPr>
        <p:txBody>
          <a:bodyPr vert="horz" lIns="0" tIns="0" rIns="0" bIns="0" rtlCol="0" anchor="ctr"/>
          <a:lstStyle>
            <a:lvl1pPr algn="r">
              <a:defRPr sz="900">
                <a:solidFill>
                  <a:schemeClr val="tx1">
                    <a:tint val="75000"/>
                  </a:schemeClr>
                </a:solidFill>
              </a:defRPr>
            </a:lvl1pPr>
          </a:lstStyle>
          <a:p>
            <a:fld id="{9FF3F2C5-112B-4B88-BA25-6BBFD32CE953}" type="datetime1">
              <a:rPr lang="en-US" smtClean="0"/>
              <a:t>11/13/2021</a:t>
            </a:fld>
            <a:endParaRPr lang="en-US"/>
          </a:p>
        </p:txBody>
      </p:sp>
      <p:sp>
        <p:nvSpPr>
          <p:cNvPr id="8" name="Slide Number Placeholder 5">
            <a:extLst>
              <a:ext uri="{FF2B5EF4-FFF2-40B4-BE49-F238E27FC236}">
                <a16:creationId xmlns:a16="http://schemas.microsoft.com/office/drawing/2014/main" id="{F9D80368-54CB-401B-8774-3D30C09B7FB1}"/>
              </a:ext>
            </a:extLst>
          </p:cNvPr>
          <p:cNvSpPr>
            <a:spLocks noGrp="1"/>
          </p:cNvSpPr>
          <p:nvPr>
            <p:ph type="sldNum" sz="quarter" idx="4"/>
          </p:nvPr>
        </p:nvSpPr>
        <p:spPr>
          <a:xfrm>
            <a:off x="11065845" y="6356355"/>
            <a:ext cx="516555" cy="365125"/>
          </a:xfrm>
          <a:prstGeom prst="rect">
            <a:avLst/>
          </a:prstGeom>
        </p:spPr>
        <p:txBody>
          <a:bodyPr vert="horz" lIns="0" tIns="0" rIns="0" bIns="0" rtlCol="0" anchor="ctr"/>
          <a:lstStyle>
            <a:lvl1pPr algn="ctr">
              <a:defRPr sz="900">
                <a:solidFill>
                  <a:schemeClr val="tx1">
                    <a:tint val="75000"/>
                  </a:schemeClr>
                </a:solidFill>
              </a:defRPr>
            </a:lvl1pPr>
          </a:lstStyle>
          <a:p>
            <a:fld id="{96E69268-9C8B-4EBF-A9EE-DC5DC2D48DC3}" type="slidenum">
              <a:rPr lang="en-US" smtClean="0"/>
              <a:pPr/>
              <a:t>‹#›</a:t>
            </a:fld>
            <a:endParaRPr lang="en-US"/>
          </a:p>
        </p:txBody>
      </p:sp>
      <p:sp>
        <p:nvSpPr>
          <p:cNvPr id="9" name="Footer Placeholder 4">
            <a:extLst>
              <a:ext uri="{FF2B5EF4-FFF2-40B4-BE49-F238E27FC236}">
                <a16:creationId xmlns:a16="http://schemas.microsoft.com/office/drawing/2014/main" id="{FBF1570C-17DF-4BD8-8E98-D155CEEBEB4D}"/>
              </a:ext>
            </a:extLst>
          </p:cNvPr>
          <p:cNvSpPr>
            <a:spLocks noGrp="1"/>
          </p:cNvSpPr>
          <p:nvPr>
            <p:ph type="ftr" sz="quarter" idx="3"/>
          </p:nvPr>
        </p:nvSpPr>
        <p:spPr>
          <a:xfrm>
            <a:off x="609600" y="6356355"/>
            <a:ext cx="3860800" cy="365125"/>
          </a:xfrm>
          <a:prstGeom prst="rect">
            <a:avLst/>
          </a:prstGeom>
        </p:spPr>
        <p:txBody>
          <a:bodyPr vert="horz" lIns="0" tIns="0" rIns="0" bIns="0" rtlCol="0" anchor="ctr"/>
          <a:lstStyle>
            <a:lvl1pPr algn="l">
              <a:defRPr sz="900">
                <a:solidFill>
                  <a:schemeClr val="tx1">
                    <a:tint val="75000"/>
                  </a:schemeClr>
                </a:solidFill>
              </a:defRPr>
            </a:lvl1pPr>
          </a:lstStyle>
          <a:p>
            <a:endParaRPr lang="en-US"/>
          </a:p>
        </p:txBody>
      </p:sp>
    </p:spTree>
    <p:extLst>
      <p:ext uri="{BB962C8B-B14F-4D97-AF65-F5344CB8AC3E}">
        <p14:creationId xmlns:p14="http://schemas.microsoft.com/office/powerpoint/2010/main" val="21181707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3AB1A-E05A-4D9E-9BAA-3DE1CF7EDDF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0D5DF1-0D69-41E5-970E-7E2EDF5F86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FA52284-D73E-47F3-9F58-B3033EC2C32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F48FBA-A16B-4767-80D4-1C45CFB24E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130FBB4-FBE4-40BB-B7B5-24B7CF2E917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9F4CA4-1698-46E7-85DA-A48494F2E1D9}"/>
              </a:ext>
            </a:extLst>
          </p:cNvPr>
          <p:cNvSpPr>
            <a:spLocks noGrp="1"/>
          </p:cNvSpPr>
          <p:nvPr>
            <p:ph type="dt" sz="half" idx="10"/>
          </p:nvPr>
        </p:nvSpPr>
        <p:spPr/>
        <p:txBody>
          <a:bodyPr/>
          <a:lstStyle/>
          <a:p>
            <a:fld id="{60B399E3-31DF-49D3-B858-F8F109171C56}" type="datetimeFigureOut">
              <a:rPr lang="en-US" smtClean="0"/>
              <a:t>11/13/2021</a:t>
            </a:fld>
            <a:endParaRPr lang="en-US"/>
          </a:p>
        </p:txBody>
      </p:sp>
      <p:sp>
        <p:nvSpPr>
          <p:cNvPr id="8" name="Footer Placeholder 7">
            <a:extLst>
              <a:ext uri="{FF2B5EF4-FFF2-40B4-BE49-F238E27FC236}">
                <a16:creationId xmlns:a16="http://schemas.microsoft.com/office/drawing/2014/main" id="{C39344A9-5216-4905-B263-14020C384C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BAE42F-164A-4E2D-ADF2-F2C06D178BCE}"/>
              </a:ext>
            </a:extLst>
          </p:cNvPr>
          <p:cNvSpPr>
            <a:spLocks noGrp="1"/>
          </p:cNvSpPr>
          <p:nvPr>
            <p:ph type="sldNum" sz="quarter" idx="12"/>
          </p:nvPr>
        </p:nvSpPr>
        <p:spPr/>
        <p:txBody>
          <a:bodyPr/>
          <a:lstStyle/>
          <a:p>
            <a:fld id="{A794E2DD-4F38-4D2A-97E5-5D7467AA1DEC}" type="slidenum">
              <a:rPr lang="en-US" smtClean="0"/>
              <a:t>‹#›</a:t>
            </a:fld>
            <a:endParaRPr lang="en-US"/>
          </a:p>
        </p:txBody>
      </p:sp>
    </p:spTree>
    <p:extLst>
      <p:ext uri="{BB962C8B-B14F-4D97-AF65-F5344CB8AC3E}">
        <p14:creationId xmlns:p14="http://schemas.microsoft.com/office/powerpoint/2010/main" val="14579414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E03A8-F60A-4C23-9B49-2C706B85EB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B03202-E60A-4AFF-8D9B-8DB027461817}"/>
              </a:ext>
            </a:extLst>
          </p:cNvPr>
          <p:cNvSpPr>
            <a:spLocks noGrp="1"/>
          </p:cNvSpPr>
          <p:nvPr>
            <p:ph type="dt" sz="half" idx="10"/>
          </p:nvPr>
        </p:nvSpPr>
        <p:spPr/>
        <p:txBody>
          <a:bodyPr/>
          <a:lstStyle/>
          <a:p>
            <a:fld id="{60B399E3-31DF-49D3-B858-F8F109171C56}" type="datetimeFigureOut">
              <a:rPr lang="en-US" smtClean="0"/>
              <a:t>11/13/2021</a:t>
            </a:fld>
            <a:endParaRPr lang="en-US"/>
          </a:p>
        </p:txBody>
      </p:sp>
      <p:sp>
        <p:nvSpPr>
          <p:cNvPr id="4" name="Footer Placeholder 3">
            <a:extLst>
              <a:ext uri="{FF2B5EF4-FFF2-40B4-BE49-F238E27FC236}">
                <a16:creationId xmlns:a16="http://schemas.microsoft.com/office/drawing/2014/main" id="{1BDBBAE7-B31D-44FA-9559-4C0A1037F7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B90D49-8CA3-4F9E-B7B9-4CA172DDC924}"/>
              </a:ext>
            </a:extLst>
          </p:cNvPr>
          <p:cNvSpPr>
            <a:spLocks noGrp="1"/>
          </p:cNvSpPr>
          <p:nvPr>
            <p:ph type="sldNum" sz="quarter" idx="12"/>
          </p:nvPr>
        </p:nvSpPr>
        <p:spPr/>
        <p:txBody>
          <a:bodyPr/>
          <a:lstStyle/>
          <a:p>
            <a:fld id="{A794E2DD-4F38-4D2A-97E5-5D7467AA1DEC}" type="slidenum">
              <a:rPr lang="en-US" smtClean="0"/>
              <a:t>‹#›</a:t>
            </a:fld>
            <a:endParaRPr lang="en-US"/>
          </a:p>
        </p:txBody>
      </p:sp>
    </p:spTree>
    <p:extLst>
      <p:ext uri="{BB962C8B-B14F-4D97-AF65-F5344CB8AC3E}">
        <p14:creationId xmlns:p14="http://schemas.microsoft.com/office/powerpoint/2010/main" val="10283646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C96D76-4527-4BC7-B2D3-EC175B9D5D99}"/>
              </a:ext>
            </a:extLst>
          </p:cNvPr>
          <p:cNvSpPr>
            <a:spLocks noGrp="1"/>
          </p:cNvSpPr>
          <p:nvPr>
            <p:ph type="dt" sz="half" idx="10"/>
          </p:nvPr>
        </p:nvSpPr>
        <p:spPr/>
        <p:txBody>
          <a:bodyPr/>
          <a:lstStyle/>
          <a:p>
            <a:fld id="{60B399E3-31DF-49D3-B858-F8F109171C56}" type="datetimeFigureOut">
              <a:rPr lang="en-US" smtClean="0"/>
              <a:t>11/13/2021</a:t>
            </a:fld>
            <a:endParaRPr lang="en-US"/>
          </a:p>
        </p:txBody>
      </p:sp>
      <p:sp>
        <p:nvSpPr>
          <p:cNvPr id="3" name="Footer Placeholder 2">
            <a:extLst>
              <a:ext uri="{FF2B5EF4-FFF2-40B4-BE49-F238E27FC236}">
                <a16:creationId xmlns:a16="http://schemas.microsoft.com/office/drawing/2014/main" id="{BF6C8BE1-1538-40B9-9CC4-C5D23F0A7B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604DEB8-C2FF-4128-9BEE-5D232B3128EE}"/>
              </a:ext>
            </a:extLst>
          </p:cNvPr>
          <p:cNvSpPr>
            <a:spLocks noGrp="1"/>
          </p:cNvSpPr>
          <p:nvPr>
            <p:ph type="sldNum" sz="quarter" idx="12"/>
          </p:nvPr>
        </p:nvSpPr>
        <p:spPr/>
        <p:txBody>
          <a:bodyPr/>
          <a:lstStyle/>
          <a:p>
            <a:fld id="{A794E2DD-4F38-4D2A-97E5-5D7467AA1DEC}" type="slidenum">
              <a:rPr lang="en-US" smtClean="0"/>
              <a:t>‹#›</a:t>
            </a:fld>
            <a:endParaRPr lang="en-US"/>
          </a:p>
        </p:txBody>
      </p:sp>
    </p:spTree>
    <p:extLst>
      <p:ext uri="{BB962C8B-B14F-4D97-AF65-F5344CB8AC3E}">
        <p14:creationId xmlns:p14="http://schemas.microsoft.com/office/powerpoint/2010/main" val="36416201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6240-EE2A-45DF-8B1C-3CE0CE52F7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782615-8905-4D28-ABBF-3E583E1928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470A89-586F-498A-8706-1DFD032216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F500CBE-74FE-4CC3-85BB-0213BDDAEFEF}"/>
              </a:ext>
            </a:extLst>
          </p:cNvPr>
          <p:cNvSpPr>
            <a:spLocks noGrp="1"/>
          </p:cNvSpPr>
          <p:nvPr>
            <p:ph type="dt" sz="half" idx="10"/>
          </p:nvPr>
        </p:nvSpPr>
        <p:spPr/>
        <p:txBody>
          <a:bodyPr/>
          <a:lstStyle/>
          <a:p>
            <a:fld id="{60B399E3-31DF-49D3-B858-F8F109171C56}" type="datetimeFigureOut">
              <a:rPr lang="en-US" smtClean="0"/>
              <a:t>11/13/2021</a:t>
            </a:fld>
            <a:endParaRPr lang="en-US"/>
          </a:p>
        </p:txBody>
      </p:sp>
      <p:sp>
        <p:nvSpPr>
          <p:cNvPr id="6" name="Footer Placeholder 5">
            <a:extLst>
              <a:ext uri="{FF2B5EF4-FFF2-40B4-BE49-F238E27FC236}">
                <a16:creationId xmlns:a16="http://schemas.microsoft.com/office/drawing/2014/main" id="{4C4EF65B-452B-4751-AA93-6E77621D4F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B0E957-C943-4A68-8999-8247171E2047}"/>
              </a:ext>
            </a:extLst>
          </p:cNvPr>
          <p:cNvSpPr>
            <a:spLocks noGrp="1"/>
          </p:cNvSpPr>
          <p:nvPr>
            <p:ph type="sldNum" sz="quarter" idx="12"/>
          </p:nvPr>
        </p:nvSpPr>
        <p:spPr/>
        <p:txBody>
          <a:bodyPr/>
          <a:lstStyle/>
          <a:p>
            <a:fld id="{A794E2DD-4F38-4D2A-97E5-5D7467AA1DEC}" type="slidenum">
              <a:rPr lang="en-US" smtClean="0"/>
              <a:t>‹#›</a:t>
            </a:fld>
            <a:endParaRPr lang="en-US"/>
          </a:p>
        </p:txBody>
      </p:sp>
    </p:spTree>
    <p:extLst>
      <p:ext uri="{BB962C8B-B14F-4D97-AF65-F5344CB8AC3E}">
        <p14:creationId xmlns:p14="http://schemas.microsoft.com/office/powerpoint/2010/main" val="9343663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B6160-D30F-4AF9-A362-808C84F6C4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18EC81-AC9B-4D75-8E44-ABE8A9C0ED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3FDE88-D2BE-4770-B911-D6CF09672C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BE38891-F21D-4963-BC17-A747397E81A3}"/>
              </a:ext>
            </a:extLst>
          </p:cNvPr>
          <p:cNvSpPr>
            <a:spLocks noGrp="1"/>
          </p:cNvSpPr>
          <p:nvPr>
            <p:ph type="dt" sz="half" idx="10"/>
          </p:nvPr>
        </p:nvSpPr>
        <p:spPr/>
        <p:txBody>
          <a:bodyPr/>
          <a:lstStyle/>
          <a:p>
            <a:fld id="{60B399E3-31DF-49D3-B858-F8F109171C56}" type="datetimeFigureOut">
              <a:rPr lang="en-US" smtClean="0"/>
              <a:t>11/13/2021</a:t>
            </a:fld>
            <a:endParaRPr lang="en-US"/>
          </a:p>
        </p:txBody>
      </p:sp>
      <p:sp>
        <p:nvSpPr>
          <p:cNvPr id="6" name="Footer Placeholder 5">
            <a:extLst>
              <a:ext uri="{FF2B5EF4-FFF2-40B4-BE49-F238E27FC236}">
                <a16:creationId xmlns:a16="http://schemas.microsoft.com/office/drawing/2014/main" id="{1B2CF01D-C340-4ADD-B2D6-5D68C278E4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EE44DB-0542-4218-900A-A3C52D7D4496}"/>
              </a:ext>
            </a:extLst>
          </p:cNvPr>
          <p:cNvSpPr>
            <a:spLocks noGrp="1"/>
          </p:cNvSpPr>
          <p:nvPr>
            <p:ph type="sldNum" sz="quarter" idx="12"/>
          </p:nvPr>
        </p:nvSpPr>
        <p:spPr/>
        <p:txBody>
          <a:bodyPr/>
          <a:lstStyle/>
          <a:p>
            <a:fld id="{A794E2DD-4F38-4D2A-97E5-5D7467AA1DEC}" type="slidenum">
              <a:rPr lang="en-US" smtClean="0"/>
              <a:t>‹#›</a:t>
            </a:fld>
            <a:endParaRPr lang="en-US"/>
          </a:p>
        </p:txBody>
      </p:sp>
    </p:spTree>
    <p:extLst>
      <p:ext uri="{BB962C8B-B14F-4D97-AF65-F5344CB8AC3E}">
        <p14:creationId xmlns:p14="http://schemas.microsoft.com/office/powerpoint/2010/main" val="3359863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6C2AA-61AF-4159-B042-82C0FE7210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ABB68D-3370-4CE7-A950-E03E2359CC5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D66345-CB34-4D90-9404-15C5749AB86A}"/>
              </a:ext>
            </a:extLst>
          </p:cNvPr>
          <p:cNvSpPr>
            <a:spLocks noGrp="1"/>
          </p:cNvSpPr>
          <p:nvPr>
            <p:ph type="dt" sz="half" idx="10"/>
          </p:nvPr>
        </p:nvSpPr>
        <p:spPr/>
        <p:txBody>
          <a:bodyPr/>
          <a:lstStyle/>
          <a:p>
            <a:fld id="{60B399E3-31DF-49D3-B858-F8F109171C56}" type="datetimeFigureOut">
              <a:rPr lang="en-US" smtClean="0"/>
              <a:t>11/13/2021</a:t>
            </a:fld>
            <a:endParaRPr lang="en-US"/>
          </a:p>
        </p:txBody>
      </p:sp>
      <p:sp>
        <p:nvSpPr>
          <p:cNvPr id="5" name="Footer Placeholder 4">
            <a:extLst>
              <a:ext uri="{FF2B5EF4-FFF2-40B4-BE49-F238E27FC236}">
                <a16:creationId xmlns:a16="http://schemas.microsoft.com/office/drawing/2014/main" id="{E3F1154C-BE5A-4600-9CA0-37E29E7CE3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94D82C-8812-48EA-8A2E-69FFF7BE8CA1}"/>
              </a:ext>
            </a:extLst>
          </p:cNvPr>
          <p:cNvSpPr>
            <a:spLocks noGrp="1"/>
          </p:cNvSpPr>
          <p:nvPr>
            <p:ph type="sldNum" sz="quarter" idx="12"/>
          </p:nvPr>
        </p:nvSpPr>
        <p:spPr/>
        <p:txBody>
          <a:bodyPr/>
          <a:lstStyle/>
          <a:p>
            <a:fld id="{A794E2DD-4F38-4D2A-97E5-5D7467AA1DEC}" type="slidenum">
              <a:rPr lang="en-US" smtClean="0"/>
              <a:t>‹#›</a:t>
            </a:fld>
            <a:endParaRPr lang="en-US"/>
          </a:p>
        </p:txBody>
      </p:sp>
    </p:spTree>
    <p:extLst>
      <p:ext uri="{BB962C8B-B14F-4D97-AF65-F5344CB8AC3E}">
        <p14:creationId xmlns:p14="http://schemas.microsoft.com/office/powerpoint/2010/main" val="22844277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931EA5-67E4-4142-BBC3-D590FF14F02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85441A-61E6-48F1-8D3A-B9F3DA9873B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CC0DF2-3B53-4DCA-9EF2-45B20EC191BE}"/>
              </a:ext>
            </a:extLst>
          </p:cNvPr>
          <p:cNvSpPr>
            <a:spLocks noGrp="1"/>
          </p:cNvSpPr>
          <p:nvPr>
            <p:ph type="dt" sz="half" idx="10"/>
          </p:nvPr>
        </p:nvSpPr>
        <p:spPr/>
        <p:txBody>
          <a:bodyPr/>
          <a:lstStyle/>
          <a:p>
            <a:fld id="{60B399E3-31DF-49D3-B858-F8F109171C56}" type="datetimeFigureOut">
              <a:rPr lang="en-US" smtClean="0"/>
              <a:t>11/13/2021</a:t>
            </a:fld>
            <a:endParaRPr lang="en-US"/>
          </a:p>
        </p:txBody>
      </p:sp>
      <p:sp>
        <p:nvSpPr>
          <p:cNvPr id="5" name="Footer Placeholder 4">
            <a:extLst>
              <a:ext uri="{FF2B5EF4-FFF2-40B4-BE49-F238E27FC236}">
                <a16:creationId xmlns:a16="http://schemas.microsoft.com/office/drawing/2014/main" id="{D619BFFB-0B08-4BDA-A456-E9E66201E8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622C74-A7E3-412A-9879-81F2D78988DD}"/>
              </a:ext>
            </a:extLst>
          </p:cNvPr>
          <p:cNvSpPr>
            <a:spLocks noGrp="1"/>
          </p:cNvSpPr>
          <p:nvPr>
            <p:ph type="sldNum" sz="quarter" idx="12"/>
          </p:nvPr>
        </p:nvSpPr>
        <p:spPr/>
        <p:txBody>
          <a:bodyPr/>
          <a:lstStyle/>
          <a:p>
            <a:fld id="{A794E2DD-4F38-4D2A-97E5-5D7467AA1DEC}" type="slidenum">
              <a:rPr lang="en-US" smtClean="0"/>
              <a:t>‹#›</a:t>
            </a:fld>
            <a:endParaRPr lang="en-US"/>
          </a:p>
        </p:txBody>
      </p:sp>
    </p:spTree>
    <p:extLst>
      <p:ext uri="{BB962C8B-B14F-4D97-AF65-F5344CB8AC3E}">
        <p14:creationId xmlns:p14="http://schemas.microsoft.com/office/powerpoint/2010/main" val="3294941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082"/>
            </a:lvl1pPr>
            <a:lvl2pPr>
              <a:defRPr sz="1801"/>
            </a:lvl2pPr>
            <a:lvl3pPr>
              <a:defRPr sz="152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082"/>
            </a:lvl1pPr>
            <a:lvl2pPr>
              <a:defRPr sz="1801"/>
            </a:lvl2pPr>
            <a:lvl3pPr>
              <a:defRPr sz="152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5F4071AB-B3EA-4DE9-9040-5FFC8445E506}"/>
              </a:ext>
            </a:extLst>
          </p:cNvPr>
          <p:cNvSpPr>
            <a:spLocks noGrp="1"/>
          </p:cNvSpPr>
          <p:nvPr>
            <p:ph type="dt" sz="half" idx="10"/>
          </p:nvPr>
        </p:nvSpPr>
        <p:spPr>
          <a:xfrm>
            <a:off x="7464508" y="6356355"/>
            <a:ext cx="2844800" cy="365125"/>
          </a:xfrm>
          <a:prstGeom prst="rect">
            <a:avLst/>
          </a:prstGeom>
        </p:spPr>
        <p:txBody>
          <a:bodyPr vert="horz" lIns="0" tIns="0" rIns="0" bIns="0" rtlCol="0" anchor="ctr"/>
          <a:lstStyle>
            <a:lvl1pPr algn="r">
              <a:defRPr sz="900">
                <a:solidFill>
                  <a:schemeClr val="tx1">
                    <a:tint val="75000"/>
                  </a:schemeClr>
                </a:solidFill>
              </a:defRPr>
            </a:lvl1pPr>
          </a:lstStyle>
          <a:p>
            <a:fld id="{A1494E82-6D5F-4FB2-BAB3-C494C5A21DEC}" type="datetime1">
              <a:rPr lang="en-US" smtClean="0"/>
              <a:t>11/13/2021</a:t>
            </a:fld>
            <a:endParaRPr lang="en-US"/>
          </a:p>
        </p:txBody>
      </p:sp>
      <p:sp>
        <p:nvSpPr>
          <p:cNvPr id="9" name="Slide Number Placeholder 5">
            <a:extLst>
              <a:ext uri="{FF2B5EF4-FFF2-40B4-BE49-F238E27FC236}">
                <a16:creationId xmlns:a16="http://schemas.microsoft.com/office/drawing/2014/main" id="{1E70D5DC-B765-4F6E-B86B-025BAA8B9596}"/>
              </a:ext>
            </a:extLst>
          </p:cNvPr>
          <p:cNvSpPr>
            <a:spLocks noGrp="1"/>
          </p:cNvSpPr>
          <p:nvPr>
            <p:ph type="sldNum" sz="quarter" idx="4"/>
          </p:nvPr>
        </p:nvSpPr>
        <p:spPr>
          <a:xfrm>
            <a:off x="11065845" y="6356355"/>
            <a:ext cx="516555" cy="365125"/>
          </a:xfrm>
          <a:prstGeom prst="rect">
            <a:avLst/>
          </a:prstGeom>
        </p:spPr>
        <p:txBody>
          <a:bodyPr vert="horz" lIns="0" tIns="0" rIns="0" bIns="0" rtlCol="0" anchor="ctr"/>
          <a:lstStyle>
            <a:lvl1pPr algn="ctr">
              <a:defRPr sz="900">
                <a:solidFill>
                  <a:schemeClr val="tx1">
                    <a:tint val="75000"/>
                  </a:schemeClr>
                </a:solidFill>
              </a:defRPr>
            </a:lvl1pPr>
          </a:lstStyle>
          <a:p>
            <a:fld id="{96E69268-9C8B-4EBF-A9EE-DC5DC2D48DC3}" type="slidenum">
              <a:rPr lang="en-US" smtClean="0"/>
              <a:pPr/>
              <a:t>‹#›</a:t>
            </a:fld>
            <a:endParaRPr lang="en-US"/>
          </a:p>
        </p:txBody>
      </p:sp>
      <p:sp>
        <p:nvSpPr>
          <p:cNvPr id="10" name="Footer Placeholder 4">
            <a:extLst>
              <a:ext uri="{FF2B5EF4-FFF2-40B4-BE49-F238E27FC236}">
                <a16:creationId xmlns:a16="http://schemas.microsoft.com/office/drawing/2014/main" id="{2D3EFBB3-478E-45F6-839D-11C7CC63B419}"/>
              </a:ext>
            </a:extLst>
          </p:cNvPr>
          <p:cNvSpPr>
            <a:spLocks noGrp="1"/>
          </p:cNvSpPr>
          <p:nvPr>
            <p:ph type="ftr" sz="quarter" idx="3"/>
          </p:nvPr>
        </p:nvSpPr>
        <p:spPr>
          <a:xfrm>
            <a:off x="609600" y="6356355"/>
            <a:ext cx="3860800" cy="365125"/>
          </a:xfrm>
          <a:prstGeom prst="rect">
            <a:avLst/>
          </a:prstGeom>
        </p:spPr>
        <p:txBody>
          <a:bodyPr vert="horz" lIns="0" tIns="0" rIns="0" bIns="0" rtlCol="0" anchor="ctr"/>
          <a:lstStyle>
            <a:lvl1pPr algn="l">
              <a:defRPr sz="900">
                <a:solidFill>
                  <a:schemeClr val="tx1">
                    <a:tint val="75000"/>
                  </a:schemeClr>
                </a:solidFill>
              </a:defRPr>
            </a:lvl1pPr>
          </a:lstStyle>
          <a:p>
            <a:endParaRPr lang="en-US"/>
          </a:p>
        </p:txBody>
      </p:sp>
    </p:spTree>
    <p:extLst>
      <p:ext uri="{BB962C8B-B14F-4D97-AF65-F5344CB8AC3E}">
        <p14:creationId xmlns:p14="http://schemas.microsoft.com/office/powerpoint/2010/main" val="305318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917" cy="639763"/>
          </a:xfrm>
        </p:spPr>
        <p:txBody>
          <a:bodyPr anchor="b"/>
          <a:lstStyle>
            <a:lvl1pPr marL="0" indent="0">
              <a:buNone/>
              <a:defRPr sz="1801" b="1"/>
            </a:lvl1pPr>
            <a:lvl2pPr marL="342932" indent="0">
              <a:buNone/>
              <a:defRPr sz="1520" b="1"/>
            </a:lvl2pPr>
            <a:lvl3pPr marL="685863" indent="0">
              <a:buNone/>
              <a:defRPr sz="1350" b="1"/>
            </a:lvl3pPr>
            <a:lvl4pPr marL="1028795" indent="0">
              <a:buNone/>
              <a:defRPr sz="1181" b="1"/>
            </a:lvl4pPr>
            <a:lvl5pPr marL="1371725" indent="0">
              <a:buNone/>
              <a:defRPr sz="1181" b="1"/>
            </a:lvl5pPr>
            <a:lvl6pPr marL="1714658" indent="0">
              <a:buNone/>
              <a:defRPr sz="1181" b="1"/>
            </a:lvl6pPr>
            <a:lvl7pPr marL="2057588" indent="0">
              <a:buNone/>
              <a:defRPr sz="1181" b="1"/>
            </a:lvl7pPr>
            <a:lvl8pPr marL="2400520" indent="0">
              <a:buNone/>
              <a:defRPr sz="1181" b="1"/>
            </a:lvl8pPr>
            <a:lvl9pPr marL="2743451" indent="0">
              <a:buNone/>
              <a:defRPr sz="1181"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1"/>
            </a:lvl1pPr>
            <a:lvl2pPr>
              <a:defRPr sz="1520"/>
            </a:lvl2pPr>
            <a:lvl3pPr>
              <a:defRPr sz="1350"/>
            </a:lvl3pPr>
            <a:lvl4pPr>
              <a:defRPr sz="1181"/>
            </a:lvl4pPr>
            <a:lvl5pPr>
              <a:defRPr sz="1181"/>
            </a:lvl5pPr>
            <a:lvl6pPr>
              <a:defRPr sz="1181"/>
            </a:lvl6pPr>
            <a:lvl7pPr>
              <a:defRPr sz="1181"/>
            </a:lvl7pPr>
            <a:lvl8pPr>
              <a:defRPr sz="1181"/>
            </a:lvl8pPr>
            <a:lvl9pPr>
              <a:defRPr sz="118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7"/>
            <a:ext cx="5389033" cy="639763"/>
          </a:xfrm>
        </p:spPr>
        <p:txBody>
          <a:bodyPr anchor="b"/>
          <a:lstStyle>
            <a:lvl1pPr marL="0" indent="0">
              <a:buNone/>
              <a:defRPr sz="1801" b="1"/>
            </a:lvl1pPr>
            <a:lvl2pPr marL="342932" indent="0">
              <a:buNone/>
              <a:defRPr sz="1520" b="1"/>
            </a:lvl2pPr>
            <a:lvl3pPr marL="685863" indent="0">
              <a:buNone/>
              <a:defRPr sz="1350" b="1"/>
            </a:lvl3pPr>
            <a:lvl4pPr marL="1028795" indent="0">
              <a:buNone/>
              <a:defRPr sz="1181" b="1"/>
            </a:lvl4pPr>
            <a:lvl5pPr marL="1371725" indent="0">
              <a:buNone/>
              <a:defRPr sz="1181" b="1"/>
            </a:lvl5pPr>
            <a:lvl6pPr marL="1714658" indent="0">
              <a:buNone/>
              <a:defRPr sz="1181" b="1"/>
            </a:lvl6pPr>
            <a:lvl7pPr marL="2057588" indent="0">
              <a:buNone/>
              <a:defRPr sz="1181" b="1"/>
            </a:lvl7pPr>
            <a:lvl8pPr marL="2400520" indent="0">
              <a:buNone/>
              <a:defRPr sz="1181" b="1"/>
            </a:lvl8pPr>
            <a:lvl9pPr marL="2743451" indent="0">
              <a:buNone/>
              <a:defRPr sz="1181"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1801"/>
            </a:lvl1pPr>
            <a:lvl2pPr>
              <a:defRPr sz="1520"/>
            </a:lvl2pPr>
            <a:lvl3pPr>
              <a:defRPr sz="1350"/>
            </a:lvl3pPr>
            <a:lvl4pPr>
              <a:defRPr sz="1181"/>
            </a:lvl4pPr>
            <a:lvl5pPr>
              <a:defRPr sz="1181"/>
            </a:lvl5pPr>
            <a:lvl6pPr>
              <a:defRPr sz="1181"/>
            </a:lvl6pPr>
            <a:lvl7pPr>
              <a:defRPr sz="1181"/>
            </a:lvl7pPr>
            <a:lvl8pPr>
              <a:defRPr sz="1181"/>
            </a:lvl8pPr>
            <a:lvl9pPr>
              <a:defRPr sz="118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F6658676-5BB4-41FD-ACD1-DE50158EC537}"/>
              </a:ext>
            </a:extLst>
          </p:cNvPr>
          <p:cNvSpPr>
            <a:spLocks noGrp="1"/>
          </p:cNvSpPr>
          <p:nvPr>
            <p:ph type="dt" sz="half" idx="10"/>
          </p:nvPr>
        </p:nvSpPr>
        <p:spPr>
          <a:xfrm>
            <a:off x="7464508" y="6356355"/>
            <a:ext cx="2844800" cy="365125"/>
          </a:xfrm>
          <a:prstGeom prst="rect">
            <a:avLst/>
          </a:prstGeom>
        </p:spPr>
        <p:txBody>
          <a:bodyPr vert="horz" lIns="0" tIns="0" rIns="0" bIns="0" rtlCol="0" anchor="ctr"/>
          <a:lstStyle>
            <a:lvl1pPr algn="r">
              <a:defRPr sz="900">
                <a:solidFill>
                  <a:schemeClr val="tx1">
                    <a:tint val="75000"/>
                  </a:schemeClr>
                </a:solidFill>
              </a:defRPr>
            </a:lvl1pPr>
          </a:lstStyle>
          <a:p>
            <a:fld id="{E4BFA5EA-00F7-477F-85CA-1898E9D4B11B}" type="datetime1">
              <a:rPr lang="en-US" smtClean="0"/>
              <a:t>11/13/2021</a:t>
            </a:fld>
            <a:endParaRPr lang="en-US"/>
          </a:p>
        </p:txBody>
      </p:sp>
      <p:sp>
        <p:nvSpPr>
          <p:cNvPr id="11" name="Slide Number Placeholder 5">
            <a:extLst>
              <a:ext uri="{FF2B5EF4-FFF2-40B4-BE49-F238E27FC236}">
                <a16:creationId xmlns:a16="http://schemas.microsoft.com/office/drawing/2014/main" id="{DBC7ED88-953E-4217-A2FB-6FD2A608D76A}"/>
              </a:ext>
            </a:extLst>
          </p:cNvPr>
          <p:cNvSpPr>
            <a:spLocks noGrp="1"/>
          </p:cNvSpPr>
          <p:nvPr>
            <p:ph type="sldNum" sz="quarter" idx="11"/>
          </p:nvPr>
        </p:nvSpPr>
        <p:spPr>
          <a:xfrm>
            <a:off x="11065845" y="6356355"/>
            <a:ext cx="516555" cy="365125"/>
          </a:xfrm>
          <a:prstGeom prst="rect">
            <a:avLst/>
          </a:prstGeom>
        </p:spPr>
        <p:txBody>
          <a:bodyPr vert="horz" lIns="0" tIns="0" rIns="0" bIns="0" rtlCol="0" anchor="ctr"/>
          <a:lstStyle>
            <a:lvl1pPr algn="ctr">
              <a:defRPr sz="900">
                <a:solidFill>
                  <a:schemeClr val="tx1">
                    <a:tint val="75000"/>
                  </a:schemeClr>
                </a:solidFill>
              </a:defRPr>
            </a:lvl1pPr>
          </a:lstStyle>
          <a:p>
            <a:fld id="{96E69268-9C8B-4EBF-A9EE-DC5DC2D48DC3}" type="slidenum">
              <a:rPr lang="en-US" smtClean="0"/>
              <a:pPr/>
              <a:t>‹#›</a:t>
            </a:fld>
            <a:endParaRPr lang="en-US"/>
          </a:p>
        </p:txBody>
      </p:sp>
      <p:sp>
        <p:nvSpPr>
          <p:cNvPr id="12" name="Footer Placeholder 4">
            <a:extLst>
              <a:ext uri="{FF2B5EF4-FFF2-40B4-BE49-F238E27FC236}">
                <a16:creationId xmlns:a16="http://schemas.microsoft.com/office/drawing/2014/main" id="{762A7682-E83E-4F97-984B-FD5F2DB1E991}"/>
              </a:ext>
            </a:extLst>
          </p:cNvPr>
          <p:cNvSpPr>
            <a:spLocks noGrp="1"/>
          </p:cNvSpPr>
          <p:nvPr>
            <p:ph type="ftr" sz="quarter" idx="12"/>
          </p:nvPr>
        </p:nvSpPr>
        <p:spPr>
          <a:xfrm>
            <a:off x="609600" y="6356355"/>
            <a:ext cx="3860800" cy="365125"/>
          </a:xfrm>
          <a:prstGeom prst="rect">
            <a:avLst/>
          </a:prstGeom>
        </p:spPr>
        <p:txBody>
          <a:bodyPr vert="horz" lIns="0" tIns="0" rIns="0" bIns="0" rtlCol="0" anchor="ctr"/>
          <a:lstStyle>
            <a:lvl1pPr algn="l">
              <a:defRPr sz="900">
                <a:solidFill>
                  <a:schemeClr val="tx1">
                    <a:tint val="75000"/>
                  </a:schemeClr>
                </a:solidFill>
              </a:defRPr>
            </a:lvl1pPr>
          </a:lstStyle>
          <a:p>
            <a:endParaRPr lang="en-US"/>
          </a:p>
        </p:txBody>
      </p:sp>
    </p:spTree>
    <p:extLst>
      <p:ext uri="{BB962C8B-B14F-4D97-AF65-F5344CB8AC3E}">
        <p14:creationId xmlns:p14="http://schemas.microsoft.com/office/powerpoint/2010/main" val="795899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450710"/>
            <a:ext cx="10972800" cy="711081"/>
          </a:xfrm>
        </p:spPr>
        <p:txBody>
          <a:bodyPr>
            <a:noAutofit/>
          </a:bodyPr>
          <a:lstStyle>
            <a:lvl1pPr>
              <a:defRPr sz="225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6" name="Date Placeholder 3">
            <a:extLst>
              <a:ext uri="{FF2B5EF4-FFF2-40B4-BE49-F238E27FC236}">
                <a16:creationId xmlns:a16="http://schemas.microsoft.com/office/drawing/2014/main" id="{107E9DEC-F3A9-496D-A9E4-AE845B84478E}"/>
              </a:ext>
            </a:extLst>
          </p:cNvPr>
          <p:cNvSpPr>
            <a:spLocks noGrp="1"/>
          </p:cNvSpPr>
          <p:nvPr>
            <p:ph type="dt" sz="half" idx="2"/>
          </p:nvPr>
        </p:nvSpPr>
        <p:spPr>
          <a:xfrm>
            <a:off x="7464508" y="6356355"/>
            <a:ext cx="2844800" cy="365125"/>
          </a:xfrm>
          <a:prstGeom prst="rect">
            <a:avLst/>
          </a:prstGeom>
        </p:spPr>
        <p:txBody>
          <a:bodyPr vert="horz" lIns="0" tIns="0" rIns="0" bIns="0" rtlCol="0" anchor="ctr"/>
          <a:lstStyle>
            <a:lvl1pPr algn="r">
              <a:defRPr sz="900">
                <a:solidFill>
                  <a:schemeClr val="tx1">
                    <a:tint val="75000"/>
                  </a:schemeClr>
                </a:solidFill>
              </a:defRPr>
            </a:lvl1pPr>
          </a:lstStyle>
          <a:p>
            <a:fld id="{D1812B90-1F75-44C5-A156-DDF3FA82732F}" type="datetime1">
              <a:rPr lang="en-US" smtClean="0"/>
              <a:t>11/13/2021</a:t>
            </a:fld>
            <a:endParaRPr lang="en-US"/>
          </a:p>
        </p:txBody>
      </p:sp>
      <p:sp>
        <p:nvSpPr>
          <p:cNvPr id="7" name="Slide Number Placeholder 5">
            <a:extLst>
              <a:ext uri="{FF2B5EF4-FFF2-40B4-BE49-F238E27FC236}">
                <a16:creationId xmlns:a16="http://schemas.microsoft.com/office/drawing/2014/main" id="{F8FADE2E-673F-4F8F-9A3D-FCC97FADD281}"/>
              </a:ext>
            </a:extLst>
          </p:cNvPr>
          <p:cNvSpPr>
            <a:spLocks noGrp="1"/>
          </p:cNvSpPr>
          <p:nvPr>
            <p:ph type="sldNum" sz="quarter" idx="4"/>
          </p:nvPr>
        </p:nvSpPr>
        <p:spPr>
          <a:xfrm>
            <a:off x="11065845" y="6356355"/>
            <a:ext cx="516555" cy="365125"/>
          </a:xfrm>
          <a:prstGeom prst="rect">
            <a:avLst/>
          </a:prstGeom>
        </p:spPr>
        <p:txBody>
          <a:bodyPr vert="horz" lIns="0" tIns="0" rIns="0" bIns="0" rtlCol="0" anchor="ctr"/>
          <a:lstStyle>
            <a:lvl1pPr algn="ctr">
              <a:defRPr sz="900">
                <a:solidFill>
                  <a:schemeClr val="tx1">
                    <a:tint val="75000"/>
                  </a:schemeClr>
                </a:solidFill>
              </a:defRPr>
            </a:lvl1pPr>
          </a:lstStyle>
          <a:p>
            <a:fld id="{96E69268-9C8B-4EBF-A9EE-DC5DC2D48DC3}" type="slidenum">
              <a:rPr lang="en-US" smtClean="0"/>
              <a:pPr/>
              <a:t>‹#›</a:t>
            </a:fld>
            <a:endParaRPr lang="en-US"/>
          </a:p>
        </p:txBody>
      </p:sp>
      <p:sp>
        <p:nvSpPr>
          <p:cNvPr id="8" name="Footer Placeholder 4">
            <a:extLst>
              <a:ext uri="{FF2B5EF4-FFF2-40B4-BE49-F238E27FC236}">
                <a16:creationId xmlns:a16="http://schemas.microsoft.com/office/drawing/2014/main" id="{C90F5FB2-F211-4280-BC30-277AE84BDDC1}"/>
              </a:ext>
            </a:extLst>
          </p:cNvPr>
          <p:cNvSpPr>
            <a:spLocks noGrp="1"/>
          </p:cNvSpPr>
          <p:nvPr>
            <p:ph type="ftr" sz="quarter" idx="3"/>
          </p:nvPr>
        </p:nvSpPr>
        <p:spPr>
          <a:xfrm>
            <a:off x="609600" y="6356355"/>
            <a:ext cx="3860800" cy="365125"/>
          </a:xfrm>
          <a:prstGeom prst="rect">
            <a:avLst/>
          </a:prstGeom>
        </p:spPr>
        <p:txBody>
          <a:bodyPr vert="horz" lIns="0" tIns="0" rIns="0" bIns="0" rtlCol="0" anchor="ctr"/>
          <a:lstStyle>
            <a:lvl1pPr algn="l">
              <a:defRPr sz="900">
                <a:solidFill>
                  <a:schemeClr val="tx1">
                    <a:tint val="75000"/>
                  </a:schemeClr>
                </a:solidFill>
              </a:defRPr>
            </a:lvl1pPr>
          </a:lstStyle>
          <a:p>
            <a:endParaRPr lang="en-US"/>
          </a:p>
        </p:txBody>
      </p:sp>
    </p:spTree>
    <p:extLst>
      <p:ext uri="{BB962C8B-B14F-4D97-AF65-F5344CB8AC3E}">
        <p14:creationId xmlns:p14="http://schemas.microsoft.com/office/powerpoint/2010/main" val="142987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5" name="Date Placeholder 3">
            <a:extLst>
              <a:ext uri="{FF2B5EF4-FFF2-40B4-BE49-F238E27FC236}">
                <a16:creationId xmlns:a16="http://schemas.microsoft.com/office/drawing/2014/main" id="{5509D8F0-B04D-479F-A141-B23E890EA8E8}"/>
              </a:ext>
            </a:extLst>
          </p:cNvPr>
          <p:cNvSpPr>
            <a:spLocks noGrp="1"/>
          </p:cNvSpPr>
          <p:nvPr>
            <p:ph type="dt" sz="half" idx="2"/>
          </p:nvPr>
        </p:nvSpPr>
        <p:spPr>
          <a:xfrm>
            <a:off x="7464508" y="6356355"/>
            <a:ext cx="2844800" cy="365125"/>
          </a:xfrm>
          <a:prstGeom prst="rect">
            <a:avLst/>
          </a:prstGeom>
        </p:spPr>
        <p:txBody>
          <a:bodyPr vert="horz" lIns="0" tIns="0" rIns="0" bIns="0" rtlCol="0" anchor="ctr"/>
          <a:lstStyle>
            <a:lvl1pPr algn="r">
              <a:defRPr sz="900">
                <a:solidFill>
                  <a:schemeClr val="tx1">
                    <a:tint val="75000"/>
                  </a:schemeClr>
                </a:solidFill>
              </a:defRPr>
            </a:lvl1pPr>
          </a:lstStyle>
          <a:p>
            <a:fld id="{9074D938-4C70-4744-9899-ACA872876DF3}" type="datetime1">
              <a:rPr lang="en-US" smtClean="0"/>
              <a:t>11/13/2021</a:t>
            </a:fld>
            <a:endParaRPr lang="en-US"/>
          </a:p>
        </p:txBody>
      </p:sp>
      <p:sp>
        <p:nvSpPr>
          <p:cNvPr id="36" name="Slide Number Placeholder 5">
            <a:extLst>
              <a:ext uri="{FF2B5EF4-FFF2-40B4-BE49-F238E27FC236}">
                <a16:creationId xmlns:a16="http://schemas.microsoft.com/office/drawing/2014/main" id="{3F2F1A56-4797-451B-A95B-4CE2929C3BF9}"/>
              </a:ext>
            </a:extLst>
          </p:cNvPr>
          <p:cNvSpPr>
            <a:spLocks noGrp="1"/>
          </p:cNvSpPr>
          <p:nvPr>
            <p:ph type="sldNum" sz="quarter" idx="4"/>
          </p:nvPr>
        </p:nvSpPr>
        <p:spPr>
          <a:xfrm>
            <a:off x="11065845" y="6356355"/>
            <a:ext cx="516555" cy="365125"/>
          </a:xfrm>
          <a:prstGeom prst="rect">
            <a:avLst/>
          </a:prstGeom>
        </p:spPr>
        <p:txBody>
          <a:bodyPr vert="horz" lIns="0" tIns="0" rIns="0" bIns="0" rtlCol="0" anchor="ctr"/>
          <a:lstStyle>
            <a:lvl1pPr algn="ctr">
              <a:defRPr sz="900">
                <a:solidFill>
                  <a:schemeClr val="tx1">
                    <a:tint val="75000"/>
                  </a:schemeClr>
                </a:solidFill>
              </a:defRPr>
            </a:lvl1pPr>
          </a:lstStyle>
          <a:p>
            <a:fld id="{96E69268-9C8B-4EBF-A9EE-DC5DC2D48DC3}" type="slidenum">
              <a:rPr lang="en-US" smtClean="0"/>
              <a:pPr/>
              <a:t>‹#›</a:t>
            </a:fld>
            <a:endParaRPr lang="en-US"/>
          </a:p>
        </p:txBody>
      </p:sp>
      <p:sp>
        <p:nvSpPr>
          <p:cNvPr id="37" name="Footer Placeholder 4">
            <a:extLst>
              <a:ext uri="{FF2B5EF4-FFF2-40B4-BE49-F238E27FC236}">
                <a16:creationId xmlns:a16="http://schemas.microsoft.com/office/drawing/2014/main" id="{2FE9D5F3-AC26-47B4-AD5A-06089327975A}"/>
              </a:ext>
            </a:extLst>
          </p:cNvPr>
          <p:cNvSpPr>
            <a:spLocks noGrp="1"/>
          </p:cNvSpPr>
          <p:nvPr>
            <p:ph type="ftr" sz="quarter" idx="3"/>
          </p:nvPr>
        </p:nvSpPr>
        <p:spPr>
          <a:xfrm>
            <a:off x="609600" y="6356355"/>
            <a:ext cx="3860800" cy="365125"/>
          </a:xfrm>
          <a:prstGeom prst="rect">
            <a:avLst/>
          </a:prstGeom>
        </p:spPr>
        <p:txBody>
          <a:bodyPr vert="horz" lIns="0" tIns="0" rIns="0" bIns="0" rtlCol="0" anchor="ctr"/>
          <a:lstStyle>
            <a:lvl1pPr algn="l">
              <a:defRPr sz="900">
                <a:solidFill>
                  <a:schemeClr val="tx1">
                    <a:tint val="75000"/>
                  </a:schemeClr>
                </a:solidFill>
              </a:defRPr>
            </a:lvl1pPr>
          </a:lstStyle>
          <a:p>
            <a:endParaRPr lang="en-US"/>
          </a:p>
        </p:txBody>
      </p:sp>
    </p:spTree>
    <p:extLst>
      <p:ext uri="{BB962C8B-B14F-4D97-AF65-F5344CB8AC3E}">
        <p14:creationId xmlns:p14="http://schemas.microsoft.com/office/powerpoint/2010/main" val="1681249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nding">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r="15879"/>
          <a:stretch/>
        </p:blipFill>
        <p:spPr>
          <a:xfrm>
            <a:off x="5330140" y="1231056"/>
            <a:ext cx="6868397" cy="5615451"/>
          </a:xfrm>
          <a:prstGeom prst="rect">
            <a:avLst/>
          </a:prstGeom>
        </p:spPr>
      </p:pic>
      <p:sp>
        <p:nvSpPr>
          <p:cNvPr id="15" name="Freeform 12">
            <a:extLst>
              <a:ext uri="{FF2B5EF4-FFF2-40B4-BE49-F238E27FC236}">
                <a16:creationId xmlns:a16="http://schemas.microsoft.com/office/drawing/2014/main" id="{34BC324F-B92B-4588-B4F5-B75010FBB054}"/>
              </a:ext>
            </a:extLst>
          </p:cNvPr>
          <p:cNvSpPr>
            <a:spLocks/>
          </p:cNvSpPr>
          <p:nvPr userDrawn="1"/>
        </p:nvSpPr>
        <p:spPr bwMode="auto">
          <a:xfrm flipH="1">
            <a:off x="5009255" y="263263"/>
            <a:ext cx="7182744" cy="6594741"/>
          </a:xfrm>
          <a:custGeom>
            <a:avLst/>
            <a:gdLst>
              <a:gd name="T0" fmla="*/ 0 w 4370"/>
              <a:gd name="T1" fmla="*/ 3855 h 3855"/>
              <a:gd name="T2" fmla="*/ 4370 w 4370"/>
              <a:gd name="T3" fmla="*/ 3855 h 3855"/>
              <a:gd name="T4" fmla="*/ 0 w 4370"/>
              <a:gd name="T5" fmla="*/ 0 h 3855"/>
              <a:gd name="T6" fmla="*/ 0 w 4370"/>
              <a:gd name="T7" fmla="*/ 3855 h 3855"/>
            </a:gdLst>
            <a:ahLst/>
            <a:cxnLst>
              <a:cxn ang="0">
                <a:pos x="T0" y="T1"/>
              </a:cxn>
              <a:cxn ang="0">
                <a:pos x="T2" y="T3"/>
              </a:cxn>
              <a:cxn ang="0">
                <a:pos x="T4" y="T5"/>
              </a:cxn>
              <a:cxn ang="0">
                <a:pos x="T6" y="T7"/>
              </a:cxn>
            </a:cxnLst>
            <a:rect l="0" t="0" r="r" b="b"/>
            <a:pathLst>
              <a:path w="4370" h="3855">
                <a:moveTo>
                  <a:pt x="0" y="3855"/>
                </a:moveTo>
                <a:lnTo>
                  <a:pt x="4370" y="3855"/>
                </a:lnTo>
                <a:lnTo>
                  <a:pt x="0" y="0"/>
                </a:lnTo>
                <a:lnTo>
                  <a:pt x="0" y="3855"/>
                </a:lnTo>
                <a:close/>
              </a:path>
            </a:pathLst>
          </a:custGeom>
          <a:solidFill>
            <a:schemeClr val="accent1">
              <a:alpha val="62000"/>
            </a:schemeClr>
          </a:solidFill>
          <a:ln>
            <a:noFill/>
          </a:ln>
          <a:effectLst>
            <a:innerShdw dist="635000" dir="19800000">
              <a:prstClr val="black">
                <a:alpha val="30000"/>
              </a:prstClr>
            </a:innerShdw>
          </a:effectLst>
        </p:spPr>
        <p:txBody>
          <a:bodyPr vert="horz" wrap="square" lIns="51449" tIns="25724" rIns="51449" bIns="25724" numCol="1" anchor="t" anchorCtr="0" compatLnSpc="1">
            <a:prstTxWarp prst="textNoShape">
              <a:avLst/>
            </a:prstTxWarp>
          </a:bodyPr>
          <a:lstStyle/>
          <a:p>
            <a:endParaRPr lang="en-IN" sz="1350"/>
          </a:p>
        </p:txBody>
      </p:sp>
      <p:sp>
        <p:nvSpPr>
          <p:cNvPr id="16" name="Freeform 13">
            <a:extLst>
              <a:ext uri="{FF2B5EF4-FFF2-40B4-BE49-F238E27FC236}">
                <a16:creationId xmlns:a16="http://schemas.microsoft.com/office/drawing/2014/main" id="{D7D6E7EC-372D-4817-8B3A-6C8A2B4DE5B5}"/>
              </a:ext>
            </a:extLst>
          </p:cNvPr>
          <p:cNvSpPr>
            <a:spLocks/>
          </p:cNvSpPr>
          <p:nvPr userDrawn="1"/>
        </p:nvSpPr>
        <p:spPr bwMode="auto">
          <a:xfrm flipH="1">
            <a:off x="-14538" y="-3644"/>
            <a:ext cx="5416900" cy="6865288"/>
          </a:xfrm>
          <a:custGeom>
            <a:avLst/>
            <a:gdLst>
              <a:gd name="T0" fmla="*/ 3419 w 3419"/>
              <a:gd name="T1" fmla="*/ 0 h 4321"/>
              <a:gd name="T2" fmla="*/ 1095 w 3419"/>
              <a:gd name="T3" fmla="*/ 0 h 4321"/>
              <a:gd name="T4" fmla="*/ 0 w 3419"/>
              <a:gd name="T5" fmla="*/ 4321 h 4321"/>
              <a:gd name="T6" fmla="*/ 3419 w 3419"/>
              <a:gd name="T7" fmla="*/ 4321 h 4321"/>
              <a:gd name="T8" fmla="*/ 3419 w 3419"/>
              <a:gd name="T9" fmla="*/ 0 h 4321"/>
            </a:gdLst>
            <a:ahLst/>
            <a:cxnLst>
              <a:cxn ang="0">
                <a:pos x="T0" y="T1"/>
              </a:cxn>
              <a:cxn ang="0">
                <a:pos x="T2" y="T3"/>
              </a:cxn>
              <a:cxn ang="0">
                <a:pos x="T4" y="T5"/>
              </a:cxn>
              <a:cxn ang="0">
                <a:pos x="T6" y="T7"/>
              </a:cxn>
              <a:cxn ang="0">
                <a:pos x="T8" y="T9"/>
              </a:cxn>
            </a:cxnLst>
            <a:rect l="0" t="0" r="r" b="b"/>
            <a:pathLst>
              <a:path w="3419" h="4321">
                <a:moveTo>
                  <a:pt x="3419" y="0"/>
                </a:moveTo>
                <a:lnTo>
                  <a:pt x="1095" y="0"/>
                </a:lnTo>
                <a:lnTo>
                  <a:pt x="0" y="4321"/>
                </a:lnTo>
                <a:lnTo>
                  <a:pt x="3419" y="4321"/>
                </a:lnTo>
                <a:lnTo>
                  <a:pt x="3419" y="0"/>
                </a:lnTo>
                <a:close/>
              </a:path>
            </a:pathLst>
          </a:custGeom>
          <a:solidFill>
            <a:schemeClr val="accent5">
              <a:lumMod val="40000"/>
              <a:lumOff val="60000"/>
            </a:schemeClr>
          </a:solidFill>
          <a:ln>
            <a:noFill/>
          </a:ln>
          <a:effectLst>
            <a:innerShdw dist="723900" dir="13500000">
              <a:prstClr val="black">
                <a:alpha val="30000"/>
              </a:prstClr>
            </a:innerShdw>
          </a:effectLst>
        </p:spPr>
        <p:txBody>
          <a:bodyPr vert="horz" wrap="square" lIns="51449" tIns="25724" rIns="51449" bIns="25724" numCol="1" anchor="t" anchorCtr="0" compatLnSpc="1">
            <a:prstTxWarp prst="textNoShape">
              <a:avLst/>
            </a:prstTxWarp>
          </a:bodyPr>
          <a:lstStyle/>
          <a:p>
            <a:endParaRPr lang="en-IN" sz="1350"/>
          </a:p>
        </p:txBody>
      </p:sp>
      <p:sp>
        <p:nvSpPr>
          <p:cNvPr id="17" name="Freeform 14">
            <a:extLst>
              <a:ext uri="{FF2B5EF4-FFF2-40B4-BE49-F238E27FC236}">
                <a16:creationId xmlns:a16="http://schemas.microsoft.com/office/drawing/2014/main" id="{F0A9B939-CE21-438E-BE8C-A038970D3394}"/>
              </a:ext>
            </a:extLst>
          </p:cNvPr>
          <p:cNvSpPr>
            <a:spLocks/>
          </p:cNvSpPr>
          <p:nvPr userDrawn="1"/>
        </p:nvSpPr>
        <p:spPr bwMode="auto">
          <a:xfrm flipH="1">
            <a:off x="3537217" y="-3644"/>
            <a:ext cx="8661320" cy="6865288"/>
          </a:xfrm>
          <a:custGeom>
            <a:avLst/>
            <a:gdLst>
              <a:gd name="T0" fmla="*/ 0 w 5450"/>
              <a:gd name="T1" fmla="*/ 0 h 4321"/>
              <a:gd name="T2" fmla="*/ 0 w 5450"/>
              <a:gd name="T3" fmla="*/ 595 h 4321"/>
              <a:gd name="T4" fmla="*/ 4224 w 5450"/>
              <a:gd name="T5" fmla="*/ 4321 h 4321"/>
              <a:gd name="T6" fmla="*/ 4396 w 5450"/>
              <a:gd name="T7" fmla="*/ 4321 h 4321"/>
              <a:gd name="T8" fmla="*/ 5450 w 5450"/>
              <a:gd name="T9" fmla="*/ 0 h 4321"/>
              <a:gd name="T10" fmla="*/ 0 w 5450"/>
              <a:gd name="T11" fmla="*/ 0 h 4321"/>
            </a:gdLst>
            <a:ahLst/>
            <a:cxnLst>
              <a:cxn ang="0">
                <a:pos x="T0" y="T1"/>
              </a:cxn>
              <a:cxn ang="0">
                <a:pos x="T2" y="T3"/>
              </a:cxn>
              <a:cxn ang="0">
                <a:pos x="T4" y="T5"/>
              </a:cxn>
              <a:cxn ang="0">
                <a:pos x="T6" y="T7"/>
              </a:cxn>
              <a:cxn ang="0">
                <a:pos x="T8" y="T9"/>
              </a:cxn>
              <a:cxn ang="0">
                <a:pos x="T10" y="T11"/>
              </a:cxn>
            </a:cxnLst>
            <a:rect l="0" t="0" r="r" b="b"/>
            <a:pathLst>
              <a:path w="5450" h="4321">
                <a:moveTo>
                  <a:pt x="0" y="0"/>
                </a:moveTo>
                <a:lnTo>
                  <a:pt x="0" y="595"/>
                </a:lnTo>
                <a:lnTo>
                  <a:pt x="4224" y="4321"/>
                </a:lnTo>
                <a:lnTo>
                  <a:pt x="4396" y="4321"/>
                </a:lnTo>
                <a:lnTo>
                  <a:pt x="5450"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49" tIns="25724" rIns="51449" bIns="25724" numCol="1" anchor="t" anchorCtr="0" compatLnSpc="1">
            <a:prstTxWarp prst="textNoShape">
              <a:avLst/>
            </a:prstTxWarp>
          </a:bodyPr>
          <a:lstStyle/>
          <a:p>
            <a:endParaRPr lang="en-IN" sz="1350"/>
          </a:p>
        </p:txBody>
      </p:sp>
      <p:sp>
        <p:nvSpPr>
          <p:cNvPr id="21" name="Freeform 13">
            <a:extLst>
              <a:ext uri="{FF2B5EF4-FFF2-40B4-BE49-F238E27FC236}">
                <a16:creationId xmlns:a16="http://schemas.microsoft.com/office/drawing/2014/main" id="{0DC1574F-88B1-432F-9B42-92BCB7A84B73}"/>
              </a:ext>
            </a:extLst>
          </p:cNvPr>
          <p:cNvSpPr>
            <a:spLocks/>
          </p:cNvSpPr>
          <p:nvPr userDrawn="1"/>
        </p:nvSpPr>
        <p:spPr bwMode="auto">
          <a:xfrm rot="5400000" flipH="1">
            <a:off x="1880948" y="-1922397"/>
            <a:ext cx="6147718" cy="9938693"/>
          </a:xfrm>
          <a:custGeom>
            <a:avLst/>
            <a:gdLst>
              <a:gd name="T0" fmla="*/ 3419 w 3419"/>
              <a:gd name="T1" fmla="*/ 0 h 4321"/>
              <a:gd name="T2" fmla="*/ 1095 w 3419"/>
              <a:gd name="T3" fmla="*/ 0 h 4321"/>
              <a:gd name="T4" fmla="*/ 0 w 3419"/>
              <a:gd name="T5" fmla="*/ 4321 h 4321"/>
              <a:gd name="T6" fmla="*/ 3419 w 3419"/>
              <a:gd name="T7" fmla="*/ 4321 h 4321"/>
              <a:gd name="T8" fmla="*/ 3419 w 3419"/>
              <a:gd name="T9" fmla="*/ 0 h 4321"/>
              <a:gd name="connsiteX0" fmla="*/ 10000 w 10000"/>
              <a:gd name="connsiteY0" fmla="*/ 5530 h 15530"/>
              <a:gd name="connsiteX1" fmla="*/ 9978 w 10000"/>
              <a:gd name="connsiteY1" fmla="*/ 0 h 15530"/>
              <a:gd name="connsiteX2" fmla="*/ 0 w 10000"/>
              <a:gd name="connsiteY2" fmla="*/ 15530 h 15530"/>
              <a:gd name="connsiteX3" fmla="*/ 10000 w 10000"/>
              <a:gd name="connsiteY3" fmla="*/ 15530 h 15530"/>
              <a:gd name="connsiteX4" fmla="*/ 10000 w 10000"/>
              <a:gd name="connsiteY4" fmla="*/ 5530 h 15530"/>
              <a:gd name="connsiteX0" fmla="*/ 10000 w 10000"/>
              <a:gd name="connsiteY0" fmla="*/ 5530 h 15530"/>
              <a:gd name="connsiteX1" fmla="*/ 9978 w 10000"/>
              <a:gd name="connsiteY1" fmla="*/ 0 h 15530"/>
              <a:gd name="connsiteX2" fmla="*/ 0 w 10000"/>
              <a:gd name="connsiteY2" fmla="*/ 15530 h 15530"/>
              <a:gd name="connsiteX3" fmla="*/ 10000 w 10000"/>
              <a:gd name="connsiteY3" fmla="*/ 15530 h 15530"/>
              <a:gd name="connsiteX4" fmla="*/ 10000 w 10000"/>
              <a:gd name="connsiteY4" fmla="*/ 5530 h 15530"/>
              <a:gd name="connsiteX0" fmla="*/ 11197 w 11197"/>
              <a:gd name="connsiteY0" fmla="*/ 5530 h 15530"/>
              <a:gd name="connsiteX1" fmla="*/ 11175 w 11197"/>
              <a:gd name="connsiteY1" fmla="*/ 0 h 15530"/>
              <a:gd name="connsiteX2" fmla="*/ 0 w 11197"/>
              <a:gd name="connsiteY2" fmla="*/ 15513 h 15530"/>
              <a:gd name="connsiteX3" fmla="*/ 11197 w 11197"/>
              <a:gd name="connsiteY3" fmla="*/ 15530 h 15530"/>
              <a:gd name="connsiteX4" fmla="*/ 11197 w 11197"/>
              <a:gd name="connsiteY4" fmla="*/ 5530 h 15530"/>
              <a:gd name="connsiteX0" fmla="*/ 11197 w 11197"/>
              <a:gd name="connsiteY0" fmla="*/ 5484 h 15484"/>
              <a:gd name="connsiteX1" fmla="*/ 11175 w 11197"/>
              <a:gd name="connsiteY1" fmla="*/ 0 h 15484"/>
              <a:gd name="connsiteX2" fmla="*/ 0 w 11197"/>
              <a:gd name="connsiteY2" fmla="*/ 15467 h 15484"/>
              <a:gd name="connsiteX3" fmla="*/ 11197 w 11197"/>
              <a:gd name="connsiteY3" fmla="*/ 15484 h 15484"/>
              <a:gd name="connsiteX4" fmla="*/ 11197 w 11197"/>
              <a:gd name="connsiteY4" fmla="*/ 5484 h 15484"/>
              <a:gd name="connsiteX0" fmla="*/ 11197 w 11197"/>
              <a:gd name="connsiteY0" fmla="*/ 5469 h 15469"/>
              <a:gd name="connsiteX1" fmla="*/ 11175 w 11197"/>
              <a:gd name="connsiteY1" fmla="*/ 0 h 15469"/>
              <a:gd name="connsiteX2" fmla="*/ 0 w 11197"/>
              <a:gd name="connsiteY2" fmla="*/ 15452 h 15469"/>
              <a:gd name="connsiteX3" fmla="*/ 11197 w 11197"/>
              <a:gd name="connsiteY3" fmla="*/ 15469 h 15469"/>
              <a:gd name="connsiteX4" fmla="*/ 11197 w 11197"/>
              <a:gd name="connsiteY4" fmla="*/ 5469 h 15469"/>
              <a:gd name="connsiteX0" fmla="*/ 11197 w 11197"/>
              <a:gd name="connsiteY0" fmla="*/ 5392 h 15392"/>
              <a:gd name="connsiteX1" fmla="*/ 11175 w 11197"/>
              <a:gd name="connsiteY1" fmla="*/ 0 h 15392"/>
              <a:gd name="connsiteX2" fmla="*/ 0 w 11197"/>
              <a:gd name="connsiteY2" fmla="*/ 15375 h 15392"/>
              <a:gd name="connsiteX3" fmla="*/ 11197 w 11197"/>
              <a:gd name="connsiteY3" fmla="*/ 15392 h 15392"/>
              <a:gd name="connsiteX4" fmla="*/ 11197 w 11197"/>
              <a:gd name="connsiteY4" fmla="*/ 5392 h 15392"/>
              <a:gd name="connsiteX0" fmla="*/ 11197 w 11197"/>
              <a:gd name="connsiteY0" fmla="*/ 5331 h 15331"/>
              <a:gd name="connsiteX1" fmla="*/ 11175 w 11197"/>
              <a:gd name="connsiteY1" fmla="*/ 0 h 15331"/>
              <a:gd name="connsiteX2" fmla="*/ 0 w 11197"/>
              <a:gd name="connsiteY2" fmla="*/ 15314 h 15331"/>
              <a:gd name="connsiteX3" fmla="*/ 11197 w 11197"/>
              <a:gd name="connsiteY3" fmla="*/ 15331 h 15331"/>
              <a:gd name="connsiteX4" fmla="*/ 11197 w 11197"/>
              <a:gd name="connsiteY4" fmla="*/ 5331 h 15331"/>
              <a:gd name="connsiteX0" fmla="*/ 11197 w 11197"/>
              <a:gd name="connsiteY0" fmla="*/ 5561 h 15561"/>
              <a:gd name="connsiteX1" fmla="*/ 11194 w 11197"/>
              <a:gd name="connsiteY1" fmla="*/ 0 h 15561"/>
              <a:gd name="connsiteX2" fmla="*/ 0 w 11197"/>
              <a:gd name="connsiteY2" fmla="*/ 15544 h 15561"/>
              <a:gd name="connsiteX3" fmla="*/ 11197 w 11197"/>
              <a:gd name="connsiteY3" fmla="*/ 15561 h 15561"/>
              <a:gd name="connsiteX4" fmla="*/ 11197 w 11197"/>
              <a:gd name="connsiteY4" fmla="*/ 5561 h 15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7" h="15561">
                <a:moveTo>
                  <a:pt x="11197" y="5561"/>
                </a:moveTo>
                <a:cubicBezTo>
                  <a:pt x="11190" y="3718"/>
                  <a:pt x="11201" y="1843"/>
                  <a:pt x="11194" y="0"/>
                </a:cubicBezTo>
                <a:lnTo>
                  <a:pt x="0" y="15544"/>
                </a:lnTo>
                <a:lnTo>
                  <a:pt x="11197" y="15561"/>
                </a:lnTo>
                <a:lnTo>
                  <a:pt x="11197" y="5561"/>
                </a:lnTo>
                <a:close/>
              </a:path>
            </a:pathLst>
          </a:custGeom>
          <a:solidFill>
            <a:schemeClr val="accent3"/>
          </a:solidFill>
          <a:ln>
            <a:noFill/>
          </a:ln>
          <a:effectLst>
            <a:innerShdw dist="419100" dir="10800000">
              <a:prstClr val="black">
                <a:alpha val="3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51449" tIns="25724" rIns="51449" bIns="25724" numCol="1" anchor="t" anchorCtr="0" compatLnSpc="1">
            <a:prstTxWarp prst="textNoShape">
              <a:avLst/>
            </a:prstTxWarp>
          </a:bodyPr>
          <a:lstStyle/>
          <a:p>
            <a:pPr lvl="0"/>
            <a:endParaRPr lang="en-IN" sz="1350"/>
          </a:p>
        </p:txBody>
      </p:sp>
      <p:sp>
        <p:nvSpPr>
          <p:cNvPr id="27" name="Text Placeholder 24">
            <a:extLst>
              <a:ext uri="{FF2B5EF4-FFF2-40B4-BE49-F238E27FC236}">
                <a16:creationId xmlns:a16="http://schemas.microsoft.com/office/drawing/2014/main" id="{28DAB23F-1664-4935-8B16-C71C13EE1298}"/>
              </a:ext>
            </a:extLst>
          </p:cNvPr>
          <p:cNvSpPr>
            <a:spLocks noGrp="1"/>
          </p:cNvSpPr>
          <p:nvPr>
            <p:ph type="body" sz="quarter" idx="14" hasCustomPrompt="1"/>
          </p:nvPr>
        </p:nvSpPr>
        <p:spPr>
          <a:xfrm>
            <a:off x="641667" y="1100460"/>
            <a:ext cx="4923623" cy="1262062"/>
          </a:xfrm>
        </p:spPr>
        <p:txBody>
          <a:bodyPr anchor="b">
            <a:normAutofit/>
          </a:bodyPr>
          <a:lstStyle>
            <a:lvl1pPr marL="0" indent="0">
              <a:buFontTx/>
              <a:buNone/>
              <a:defRPr sz="3038"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a:t>
            </a:r>
            <a:endParaRPr lang="en-IN" dirty="0"/>
          </a:p>
        </p:txBody>
      </p:sp>
      <p:sp>
        <p:nvSpPr>
          <p:cNvPr id="28" name="Text Placeholder 24">
            <a:extLst>
              <a:ext uri="{FF2B5EF4-FFF2-40B4-BE49-F238E27FC236}">
                <a16:creationId xmlns:a16="http://schemas.microsoft.com/office/drawing/2014/main" id="{7E72C277-6E67-4853-880C-414963D01A75}"/>
              </a:ext>
            </a:extLst>
          </p:cNvPr>
          <p:cNvSpPr>
            <a:spLocks noGrp="1"/>
          </p:cNvSpPr>
          <p:nvPr>
            <p:ph type="body" sz="quarter" idx="15"/>
          </p:nvPr>
        </p:nvSpPr>
        <p:spPr>
          <a:xfrm>
            <a:off x="641667" y="2490865"/>
            <a:ext cx="4923623" cy="486579"/>
          </a:xfrm>
        </p:spPr>
        <p:txBody>
          <a:bodyPr anchor="t">
            <a:normAutofit/>
          </a:bodyPr>
          <a:lstStyle>
            <a:lvl1pPr marL="0" indent="0">
              <a:buFontTx/>
              <a:buNone/>
              <a:defRPr sz="135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a:t>
            </a:r>
            <a:endParaRPr lang="en-IN" dirty="0"/>
          </a:p>
        </p:txBody>
      </p:sp>
      <p:sp>
        <p:nvSpPr>
          <p:cNvPr id="12" name="Date Placeholder 3">
            <a:extLst>
              <a:ext uri="{FF2B5EF4-FFF2-40B4-BE49-F238E27FC236}">
                <a16:creationId xmlns:a16="http://schemas.microsoft.com/office/drawing/2014/main" id="{89480092-19C9-4E0B-BC49-794758858B4A}"/>
              </a:ext>
            </a:extLst>
          </p:cNvPr>
          <p:cNvSpPr>
            <a:spLocks noGrp="1"/>
          </p:cNvSpPr>
          <p:nvPr>
            <p:ph type="dt" sz="half" idx="2"/>
          </p:nvPr>
        </p:nvSpPr>
        <p:spPr>
          <a:xfrm>
            <a:off x="7464508" y="6356355"/>
            <a:ext cx="2844800" cy="365125"/>
          </a:xfrm>
          <a:prstGeom prst="rect">
            <a:avLst/>
          </a:prstGeom>
        </p:spPr>
        <p:txBody>
          <a:bodyPr vert="horz" lIns="0" tIns="0" rIns="0" bIns="0" rtlCol="0" anchor="ctr"/>
          <a:lstStyle>
            <a:lvl1pPr algn="r">
              <a:defRPr sz="900">
                <a:solidFill>
                  <a:schemeClr val="bg1"/>
                </a:solidFill>
              </a:defRPr>
            </a:lvl1pPr>
          </a:lstStyle>
          <a:p>
            <a:fld id="{78753F58-50C8-40D4-82A1-FBAA1C22952F}" type="datetime1">
              <a:rPr lang="en-US" smtClean="0"/>
              <a:t>11/13/2021</a:t>
            </a:fld>
            <a:endParaRPr lang="en-US"/>
          </a:p>
        </p:txBody>
      </p:sp>
      <p:sp>
        <p:nvSpPr>
          <p:cNvPr id="13" name="Slide Number Placeholder 5">
            <a:extLst>
              <a:ext uri="{FF2B5EF4-FFF2-40B4-BE49-F238E27FC236}">
                <a16:creationId xmlns:a16="http://schemas.microsoft.com/office/drawing/2014/main" id="{BA2F972D-E5C9-4DF0-AEF8-1E97DF1C29E8}"/>
              </a:ext>
            </a:extLst>
          </p:cNvPr>
          <p:cNvSpPr>
            <a:spLocks noGrp="1"/>
          </p:cNvSpPr>
          <p:nvPr>
            <p:ph type="sldNum" sz="quarter" idx="4"/>
          </p:nvPr>
        </p:nvSpPr>
        <p:spPr>
          <a:xfrm>
            <a:off x="11065845" y="6356355"/>
            <a:ext cx="516555" cy="365125"/>
          </a:xfrm>
          <a:prstGeom prst="rect">
            <a:avLst/>
          </a:prstGeom>
        </p:spPr>
        <p:txBody>
          <a:bodyPr vert="horz" lIns="0" tIns="0" rIns="0" bIns="0" rtlCol="0" anchor="ctr"/>
          <a:lstStyle>
            <a:lvl1pPr algn="ctr">
              <a:defRPr sz="900">
                <a:solidFill>
                  <a:schemeClr val="bg1"/>
                </a:solidFill>
              </a:defRPr>
            </a:lvl1pPr>
          </a:lstStyle>
          <a:p>
            <a:fld id="{96E69268-9C8B-4EBF-A9EE-DC5DC2D48DC3}" type="slidenum">
              <a:rPr lang="en-US" smtClean="0"/>
              <a:pPr/>
              <a:t>‹#›</a:t>
            </a:fld>
            <a:endParaRPr lang="en-US"/>
          </a:p>
        </p:txBody>
      </p:sp>
      <p:sp>
        <p:nvSpPr>
          <p:cNvPr id="14" name="Footer Placeholder 4">
            <a:extLst>
              <a:ext uri="{FF2B5EF4-FFF2-40B4-BE49-F238E27FC236}">
                <a16:creationId xmlns:a16="http://schemas.microsoft.com/office/drawing/2014/main" id="{CA8E93CA-B9AD-4DFC-B364-A91D1393A9F3}"/>
              </a:ext>
            </a:extLst>
          </p:cNvPr>
          <p:cNvSpPr>
            <a:spLocks noGrp="1"/>
          </p:cNvSpPr>
          <p:nvPr>
            <p:ph type="ftr" sz="quarter" idx="3"/>
          </p:nvPr>
        </p:nvSpPr>
        <p:spPr>
          <a:xfrm>
            <a:off x="609600" y="6356355"/>
            <a:ext cx="3860800" cy="365125"/>
          </a:xfrm>
          <a:prstGeom prst="rect">
            <a:avLst/>
          </a:prstGeom>
        </p:spPr>
        <p:txBody>
          <a:bodyPr vert="horz" lIns="0" tIns="0" rIns="0" bIns="0" rtlCol="0" anchor="ctr"/>
          <a:lstStyle>
            <a:lvl1pPr algn="l">
              <a:defRPr sz="900">
                <a:solidFill>
                  <a:schemeClr val="bg1"/>
                </a:solidFill>
              </a:defRPr>
            </a:lvl1pPr>
          </a:lstStyle>
          <a:p>
            <a:endParaRPr lang="en-US"/>
          </a:p>
        </p:txBody>
      </p:sp>
      <p:sp>
        <p:nvSpPr>
          <p:cNvPr id="31" name="Text Placeholder 22">
            <a:extLst>
              <a:ext uri="{FF2B5EF4-FFF2-40B4-BE49-F238E27FC236}">
                <a16:creationId xmlns:a16="http://schemas.microsoft.com/office/drawing/2014/main" id="{F6AC2399-36C7-4C7B-9FA6-DE4D238FF8CB}"/>
              </a:ext>
            </a:extLst>
          </p:cNvPr>
          <p:cNvSpPr>
            <a:spLocks noGrp="1"/>
          </p:cNvSpPr>
          <p:nvPr>
            <p:ph type="body" sz="quarter" idx="13"/>
          </p:nvPr>
        </p:nvSpPr>
        <p:spPr>
          <a:xfrm>
            <a:off x="8366688" y="5301209"/>
            <a:ext cx="3285393" cy="907250"/>
          </a:xfrm>
        </p:spPr>
        <p:txBody>
          <a:bodyPr anchor="b">
            <a:normAutofit/>
          </a:bodyPr>
          <a:lstStyle>
            <a:lvl1pPr marL="0" indent="0">
              <a:buFontTx/>
              <a:buNone/>
              <a:defRPr sz="1013">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42932" indent="0">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685862" indent="0">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1028795" indent="0">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1371725" indent="0">
              <a:buFontTx/>
              <a:buNone/>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a:t>
            </a:r>
            <a:endParaRPr lang="en-IN" dirty="0"/>
          </a:p>
        </p:txBody>
      </p:sp>
    </p:spTree>
    <p:extLst>
      <p:ext uri="{BB962C8B-B14F-4D97-AF65-F5344CB8AC3E}">
        <p14:creationId xmlns:p14="http://schemas.microsoft.com/office/powerpoint/2010/main" val="1985816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elcome">
    <p:spTree>
      <p:nvGrpSpPr>
        <p:cNvPr id="1" name=""/>
        <p:cNvGrpSpPr/>
        <p:nvPr/>
      </p:nvGrpSpPr>
      <p:grpSpPr>
        <a:xfrm>
          <a:off x="0" y="0"/>
          <a:ext cx="0" cy="0"/>
          <a:chOff x="0" y="0"/>
          <a:chExt cx="0" cy="0"/>
        </a:xfrm>
      </p:grpSpPr>
      <p:sp>
        <p:nvSpPr>
          <p:cNvPr id="19" name="Freeform 13">
            <a:extLst>
              <a:ext uri="{FF2B5EF4-FFF2-40B4-BE49-F238E27FC236}">
                <a16:creationId xmlns:a16="http://schemas.microsoft.com/office/drawing/2014/main" id="{0065E6AD-939F-4C78-9843-A79DDD6F4790}"/>
              </a:ext>
            </a:extLst>
          </p:cNvPr>
          <p:cNvSpPr>
            <a:spLocks/>
          </p:cNvSpPr>
          <p:nvPr/>
        </p:nvSpPr>
        <p:spPr bwMode="auto">
          <a:xfrm>
            <a:off x="6769838" y="-3644"/>
            <a:ext cx="5433588" cy="6865288"/>
          </a:xfrm>
          <a:custGeom>
            <a:avLst/>
            <a:gdLst>
              <a:gd name="T0" fmla="*/ 3419 w 3419"/>
              <a:gd name="T1" fmla="*/ 0 h 4321"/>
              <a:gd name="T2" fmla="*/ 1095 w 3419"/>
              <a:gd name="T3" fmla="*/ 0 h 4321"/>
              <a:gd name="T4" fmla="*/ 0 w 3419"/>
              <a:gd name="T5" fmla="*/ 4321 h 4321"/>
              <a:gd name="T6" fmla="*/ 3419 w 3419"/>
              <a:gd name="T7" fmla="*/ 4321 h 4321"/>
              <a:gd name="T8" fmla="*/ 3419 w 3419"/>
              <a:gd name="T9" fmla="*/ 0 h 4321"/>
            </a:gdLst>
            <a:ahLst/>
            <a:cxnLst>
              <a:cxn ang="0">
                <a:pos x="T0" y="T1"/>
              </a:cxn>
              <a:cxn ang="0">
                <a:pos x="T2" y="T3"/>
              </a:cxn>
              <a:cxn ang="0">
                <a:pos x="T4" y="T5"/>
              </a:cxn>
              <a:cxn ang="0">
                <a:pos x="T6" y="T7"/>
              </a:cxn>
              <a:cxn ang="0">
                <a:pos x="T8" y="T9"/>
              </a:cxn>
            </a:cxnLst>
            <a:rect l="0" t="0" r="r" b="b"/>
            <a:pathLst>
              <a:path w="3419" h="4321">
                <a:moveTo>
                  <a:pt x="3419" y="0"/>
                </a:moveTo>
                <a:lnTo>
                  <a:pt x="1095" y="0"/>
                </a:lnTo>
                <a:lnTo>
                  <a:pt x="0" y="4321"/>
                </a:lnTo>
                <a:lnTo>
                  <a:pt x="3419" y="4321"/>
                </a:lnTo>
                <a:lnTo>
                  <a:pt x="3419" y="0"/>
                </a:lnTo>
                <a:close/>
              </a:path>
            </a:pathLst>
          </a:custGeom>
          <a:solidFill>
            <a:schemeClr val="accent4">
              <a:alpha val="2000"/>
            </a:schemeClr>
          </a:solidFill>
          <a:ln>
            <a:noFill/>
          </a:ln>
          <a:effectLst>
            <a:innerShdw dist="723900" dir="13500000">
              <a:prstClr val="black">
                <a:alpha val="30000"/>
              </a:prstClr>
            </a:innerShdw>
          </a:effectLst>
        </p:spPr>
        <p:txBody>
          <a:bodyPr vert="horz" wrap="square" lIns="51449" tIns="25724" rIns="51449" bIns="25724" numCol="1" anchor="t" anchorCtr="0" compatLnSpc="1">
            <a:prstTxWarp prst="textNoShape">
              <a:avLst/>
            </a:prstTxWarp>
          </a:bodyPr>
          <a:lstStyle/>
          <a:p>
            <a:endParaRPr lang="en-IN" sz="1350"/>
          </a:p>
        </p:txBody>
      </p:sp>
      <p:sp>
        <p:nvSpPr>
          <p:cNvPr id="21" name="Freeform 15">
            <a:extLst>
              <a:ext uri="{FF2B5EF4-FFF2-40B4-BE49-F238E27FC236}">
                <a16:creationId xmlns:a16="http://schemas.microsoft.com/office/drawing/2014/main" id="{0227C27F-2F8F-4D8F-9464-1CF1B3DB23A4}"/>
              </a:ext>
            </a:extLst>
          </p:cNvPr>
          <p:cNvSpPr>
            <a:spLocks/>
          </p:cNvSpPr>
          <p:nvPr/>
        </p:nvSpPr>
        <p:spPr bwMode="auto">
          <a:xfrm>
            <a:off x="4927915" y="-3644"/>
            <a:ext cx="7275508" cy="4971416"/>
          </a:xfrm>
          <a:custGeom>
            <a:avLst/>
            <a:gdLst>
              <a:gd name="T0" fmla="*/ 222 w 3114"/>
              <a:gd name="T1" fmla="*/ 1919 h 2133"/>
              <a:gd name="T2" fmla="*/ 694 w 3114"/>
              <a:gd name="T3" fmla="*/ 2082 h 2133"/>
              <a:gd name="T4" fmla="*/ 3114 w 3114"/>
              <a:gd name="T5" fmla="*/ 1593 h 2133"/>
              <a:gd name="T6" fmla="*/ 3114 w 3114"/>
              <a:gd name="T7" fmla="*/ 0 h 2133"/>
              <a:gd name="T8" fmla="*/ 488 w 3114"/>
              <a:gd name="T9" fmla="*/ 0 h 2133"/>
              <a:gd name="T10" fmla="*/ 122 w 3114"/>
              <a:gd name="T11" fmla="*/ 1326 h 2133"/>
              <a:gd name="T12" fmla="*/ 222 w 3114"/>
              <a:gd name="T13" fmla="*/ 1919 h 2133"/>
            </a:gdLst>
            <a:ahLst/>
            <a:cxnLst>
              <a:cxn ang="0">
                <a:pos x="T0" y="T1"/>
              </a:cxn>
              <a:cxn ang="0">
                <a:pos x="T2" y="T3"/>
              </a:cxn>
              <a:cxn ang="0">
                <a:pos x="T4" y="T5"/>
              </a:cxn>
              <a:cxn ang="0">
                <a:pos x="T6" y="T7"/>
              </a:cxn>
              <a:cxn ang="0">
                <a:pos x="T8" y="T9"/>
              </a:cxn>
              <a:cxn ang="0">
                <a:pos x="T10" y="T11"/>
              </a:cxn>
              <a:cxn ang="0">
                <a:pos x="T12" y="T13"/>
              </a:cxn>
            </a:cxnLst>
            <a:rect l="0" t="0" r="r" b="b"/>
            <a:pathLst>
              <a:path w="3114" h="2133">
                <a:moveTo>
                  <a:pt x="222" y="1919"/>
                </a:moveTo>
                <a:cubicBezTo>
                  <a:pt x="443" y="2133"/>
                  <a:pt x="694" y="2082"/>
                  <a:pt x="694" y="2082"/>
                </a:cubicBezTo>
                <a:cubicBezTo>
                  <a:pt x="3114" y="1593"/>
                  <a:pt x="3114" y="1593"/>
                  <a:pt x="3114" y="1593"/>
                </a:cubicBezTo>
                <a:cubicBezTo>
                  <a:pt x="3114" y="0"/>
                  <a:pt x="3114" y="0"/>
                  <a:pt x="3114" y="0"/>
                </a:cubicBezTo>
                <a:cubicBezTo>
                  <a:pt x="488" y="0"/>
                  <a:pt x="488" y="0"/>
                  <a:pt x="488" y="0"/>
                </a:cubicBezTo>
                <a:cubicBezTo>
                  <a:pt x="122" y="1326"/>
                  <a:pt x="122" y="1326"/>
                  <a:pt x="122" y="1326"/>
                </a:cubicBezTo>
                <a:cubicBezTo>
                  <a:pt x="122" y="1326"/>
                  <a:pt x="0" y="1705"/>
                  <a:pt x="222" y="1919"/>
                </a:cubicBezTo>
                <a:close/>
              </a:path>
            </a:pathLst>
          </a:custGeom>
          <a:solidFill>
            <a:schemeClr val="accent3">
              <a:alpha val="2000"/>
            </a:schemeClr>
          </a:solidFill>
          <a:ln>
            <a:noFill/>
          </a:ln>
          <a:effectLst>
            <a:innerShdw dist="419100" dir="10800000">
              <a:prstClr val="black">
                <a:alpha val="30000"/>
              </a:prstClr>
            </a:innerShdw>
          </a:effectLst>
        </p:spPr>
        <p:txBody>
          <a:bodyPr vert="horz" wrap="square" lIns="51449" tIns="25724" rIns="51449" bIns="25724" numCol="1" anchor="t" anchorCtr="0" compatLnSpc="1">
            <a:prstTxWarp prst="textNoShape">
              <a:avLst/>
            </a:prstTxWarp>
          </a:bodyPr>
          <a:lstStyle/>
          <a:p>
            <a:endParaRPr lang="en-IN" sz="1350"/>
          </a:p>
        </p:txBody>
      </p:sp>
      <p:sp>
        <p:nvSpPr>
          <p:cNvPr id="9" name="Rectangle 8">
            <a:extLst>
              <a:ext uri="{FF2B5EF4-FFF2-40B4-BE49-F238E27FC236}">
                <a16:creationId xmlns:a16="http://schemas.microsoft.com/office/drawing/2014/main" id="{26C5336D-6BEE-4CF5-B7AB-59CE5EECBE75}"/>
              </a:ext>
            </a:extLst>
          </p:cNvPr>
          <p:cNvSpPr/>
          <p:nvPr userDrawn="1"/>
        </p:nvSpPr>
        <p:spPr>
          <a:xfrm>
            <a:off x="1" y="0"/>
            <a:ext cx="20635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13" name="Picture Placeholder 12">
            <a:extLst>
              <a:ext uri="{FF2B5EF4-FFF2-40B4-BE49-F238E27FC236}">
                <a16:creationId xmlns:a16="http://schemas.microsoft.com/office/drawing/2014/main" id="{5C4C5968-0472-4442-A858-BE9766DFDAEB}"/>
              </a:ext>
            </a:extLst>
          </p:cNvPr>
          <p:cNvSpPr>
            <a:spLocks noGrp="1"/>
          </p:cNvSpPr>
          <p:nvPr userDrawn="1">
            <p:ph type="pic" sz="quarter" idx="13"/>
          </p:nvPr>
        </p:nvSpPr>
        <p:spPr>
          <a:xfrm>
            <a:off x="1054127" y="951113"/>
            <a:ext cx="3241204" cy="2952328"/>
          </a:xfrm>
          <a:custGeom>
            <a:avLst/>
            <a:gdLst>
              <a:gd name="connsiteX0" fmla="*/ 0 w 3240360"/>
              <a:gd name="connsiteY0" fmla="*/ 0 h 2952328"/>
              <a:gd name="connsiteX1" fmla="*/ 3240360 w 3240360"/>
              <a:gd name="connsiteY1" fmla="*/ 0 h 2952328"/>
              <a:gd name="connsiteX2" fmla="*/ 3240360 w 3240360"/>
              <a:gd name="connsiteY2" fmla="*/ 2952328 h 2952328"/>
              <a:gd name="connsiteX3" fmla="*/ 0 w 3240360"/>
              <a:gd name="connsiteY3" fmla="*/ 2952328 h 2952328"/>
            </a:gdLst>
            <a:ahLst/>
            <a:cxnLst>
              <a:cxn ang="0">
                <a:pos x="connsiteX0" y="connsiteY0"/>
              </a:cxn>
              <a:cxn ang="0">
                <a:pos x="connsiteX1" y="connsiteY1"/>
              </a:cxn>
              <a:cxn ang="0">
                <a:pos x="connsiteX2" y="connsiteY2"/>
              </a:cxn>
              <a:cxn ang="0">
                <a:pos x="connsiteX3" y="connsiteY3"/>
              </a:cxn>
            </a:cxnLst>
            <a:rect l="l" t="t" r="r" b="b"/>
            <a:pathLst>
              <a:path w="3240360" h="2952328">
                <a:moveTo>
                  <a:pt x="0" y="0"/>
                </a:moveTo>
                <a:lnTo>
                  <a:pt x="3240360" y="0"/>
                </a:lnTo>
                <a:lnTo>
                  <a:pt x="3240360" y="2952328"/>
                </a:lnTo>
                <a:lnTo>
                  <a:pt x="0" y="2952328"/>
                </a:lnTo>
                <a:close/>
              </a:path>
            </a:pathLst>
          </a:custGeom>
          <a:solidFill>
            <a:schemeClr val="bg1">
              <a:lumMod val="95000"/>
            </a:schemeClr>
          </a:solidFill>
        </p:spPr>
        <p:txBody>
          <a:bodyPr wrap="square" anchor="ctr">
            <a:noAutofit/>
          </a:bodyPr>
          <a:lstStyle>
            <a:lvl1pPr marL="0" indent="0" algn="ctr">
              <a:buFontTx/>
              <a:buNone/>
              <a:defRPr/>
            </a:lvl1pPr>
          </a:lstStyle>
          <a:p>
            <a:endParaRPr lang="en-IN"/>
          </a:p>
        </p:txBody>
      </p:sp>
      <p:sp>
        <p:nvSpPr>
          <p:cNvPr id="26" name="Date Placeholder 3">
            <a:extLst>
              <a:ext uri="{FF2B5EF4-FFF2-40B4-BE49-F238E27FC236}">
                <a16:creationId xmlns:a16="http://schemas.microsoft.com/office/drawing/2014/main" id="{ECA66715-0781-4AC8-ABD4-B1CCB5722154}"/>
              </a:ext>
            </a:extLst>
          </p:cNvPr>
          <p:cNvSpPr>
            <a:spLocks noGrp="1"/>
          </p:cNvSpPr>
          <p:nvPr>
            <p:ph type="dt" sz="half" idx="2"/>
          </p:nvPr>
        </p:nvSpPr>
        <p:spPr>
          <a:xfrm>
            <a:off x="7464508" y="6356355"/>
            <a:ext cx="2844800" cy="365125"/>
          </a:xfrm>
          <a:prstGeom prst="rect">
            <a:avLst/>
          </a:prstGeom>
        </p:spPr>
        <p:txBody>
          <a:bodyPr vert="horz" lIns="0" tIns="0" rIns="0" bIns="0" rtlCol="0" anchor="ctr"/>
          <a:lstStyle>
            <a:lvl1pPr algn="r">
              <a:defRPr sz="900">
                <a:solidFill>
                  <a:schemeClr val="tx1">
                    <a:tint val="75000"/>
                  </a:schemeClr>
                </a:solidFill>
              </a:defRPr>
            </a:lvl1pPr>
          </a:lstStyle>
          <a:p>
            <a:fld id="{A4B942A2-0992-4E5F-B03B-9282DA28B887}" type="datetime1">
              <a:rPr lang="en-US" smtClean="0"/>
              <a:t>11/13/2021</a:t>
            </a:fld>
            <a:endParaRPr lang="en-US"/>
          </a:p>
        </p:txBody>
      </p:sp>
      <p:sp>
        <p:nvSpPr>
          <p:cNvPr id="27" name="Slide Number Placeholder 5">
            <a:extLst>
              <a:ext uri="{FF2B5EF4-FFF2-40B4-BE49-F238E27FC236}">
                <a16:creationId xmlns:a16="http://schemas.microsoft.com/office/drawing/2014/main" id="{0149DC71-71B7-44F7-BF51-D2DDB1D0744C}"/>
              </a:ext>
            </a:extLst>
          </p:cNvPr>
          <p:cNvSpPr>
            <a:spLocks noGrp="1"/>
          </p:cNvSpPr>
          <p:nvPr>
            <p:ph type="sldNum" sz="quarter" idx="4"/>
          </p:nvPr>
        </p:nvSpPr>
        <p:spPr>
          <a:xfrm>
            <a:off x="11065845" y="6356355"/>
            <a:ext cx="516555" cy="365125"/>
          </a:xfrm>
          <a:prstGeom prst="rect">
            <a:avLst/>
          </a:prstGeom>
        </p:spPr>
        <p:txBody>
          <a:bodyPr vert="horz" lIns="0" tIns="0" rIns="0" bIns="0" rtlCol="0" anchor="ctr"/>
          <a:lstStyle>
            <a:lvl1pPr algn="ctr">
              <a:defRPr sz="900">
                <a:solidFill>
                  <a:schemeClr val="tx1">
                    <a:tint val="75000"/>
                  </a:schemeClr>
                </a:solidFill>
              </a:defRPr>
            </a:lvl1pPr>
          </a:lstStyle>
          <a:p>
            <a:fld id="{96E69268-9C8B-4EBF-A9EE-DC5DC2D48DC3}" type="slidenum">
              <a:rPr lang="en-US" smtClean="0"/>
              <a:pPr/>
              <a:t>‹#›</a:t>
            </a:fld>
            <a:endParaRPr lang="en-US"/>
          </a:p>
        </p:txBody>
      </p:sp>
      <p:sp>
        <p:nvSpPr>
          <p:cNvPr id="28" name="Footer Placeholder 4">
            <a:extLst>
              <a:ext uri="{FF2B5EF4-FFF2-40B4-BE49-F238E27FC236}">
                <a16:creationId xmlns:a16="http://schemas.microsoft.com/office/drawing/2014/main" id="{F55C2CBB-C53F-4224-B747-D691E50583B4}"/>
              </a:ext>
            </a:extLst>
          </p:cNvPr>
          <p:cNvSpPr>
            <a:spLocks noGrp="1"/>
          </p:cNvSpPr>
          <p:nvPr>
            <p:ph type="ftr" sz="quarter" idx="3"/>
          </p:nvPr>
        </p:nvSpPr>
        <p:spPr>
          <a:xfrm>
            <a:off x="609600" y="6356355"/>
            <a:ext cx="3860800" cy="365125"/>
          </a:xfrm>
          <a:prstGeom prst="rect">
            <a:avLst/>
          </a:prstGeom>
        </p:spPr>
        <p:txBody>
          <a:bodyPr vert="horz" lIns="0" tIns="0" rIns="0" bIns="0" rtlCol="0" anchor="ctr"/>
          <a:lstStyle>
            <a:lvl1pPr algn="l">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2703455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theme" Target="../theme/theme3.xml"/><Relationship Id="rId1" Type="http://schemas.openxmlformats.org/officeDocument/2006/relationships/slideLayout" Target="../slideLayouts/slideLayout25.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3"/>
            <a:ext cx="10972800" cy="711081"/>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609600" y="1138426"/>
            <a:ext cx="10972800" cy="498773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464508" y="6356355"/>
            <a:ext cx="2844800" cy="365125"/>
          </a:xfrm>
          <a:prstGeom prst="rect">
            <a:avLst/>
          </a:prstGeom>
        </p:spPr>
        <p:txBody>
          <a:bodyPr vert="horz" lIns="0" tIns="0" rIns="0" bIns="0" rtlCol="0" anchor="ctr"/>
          <a:lstStyle>
            <a:lvl1pPr algn="r">
              <a:defRPr sz="900">
                <a:solidFill>
                  <a:schemeClr val="tx1">
                    <a:tint val="75000"/>
                  </a:schemeClr>
                </a:solidFill>
              </a:defRPr>
            </a:lvl1pPr>
          </a:lstStyle>
          <a:p>
            <a:fld id="{519C797C-3170-430C-A104-DCA5843DF666}" type="datetime1">
              <a:rPr lang="en-US" smtClean="0"/>
              <a:t>11/13/2021</a:t>
            </a:fld>
            <a:endParaRPr lang="en-US"/>
          </a:p>
        </p:txBody>
      </p:sp>
      <p:sp>
        <p:nvSpPr>
          <p:cNvPr id="6" name="Slide Number Placeholder 5"/>
          <p:cNvSpPr>
            <a:spLocks noGrp="1"/>
          </p:cNvSpPr>
          <p:nvPr>
            <p:ph type="sldNum" sz="quarter" idx="4"/>
          </p:nvPr>
        </p:nvSpPr>
        <p:spPr>
          <a:xfrm>
            <a:off x="11065845" y="6356355"/>
            <a:ext cx="516555" cy="365125"/>
          </a:xfrm>
          <a:prstGeom prst="rect">
            <a:avLst/>
          </a:prstGeom>
        </p:spPr>
        <p:txBody>
          <a:bodyPr vert="horz" lIns="0" tIns="0" rIns="0" bIns="0" rtlCol="0" anchor="ctr"/>
          <a:lstStyle>
            <a:lvl1pPr algn="ctr">
              <a:defRPr sz="900">
                <a:solidFill>
                  <a:schemeClr val="tx1">
                    <a:tint val="75000"/>
                  </a:schemeClr>
                </a:solidFill>
              </a:defRPr>
            </a:lvl1pPr>
          </a:lstStyle>
          <a:p>
            <a:fld id="{96E69268-9C8B-4EBF-A9EE-DC5DC2D48DC3}" type="slidenum">
              <a:rPr lang="en-US" smtClean="0"/>
              <a:pPr/>
              <a:t>‹#›</a:t>
            </a:fld>
            <a:endParaRPr lang="en-US"/>
          </a:p>
        </p:txBody>
      </p:sp>
      <p:sp>
        <p:nvSpPr>
          <p:cNvPr id="22" name="Footer Placeholder 4">
            <a:extLst>
              <a:ext uri="{FF2B5EF4-FFF2-40B4-BE49-F238E27FC236}">
                <a16:creationId xmlns:a16="http://schemas.microsoft.com/office/drawing/2014/main" id="{041C355D-714D-46E2-BFEB-BB10B58B26B9}"/>
              </a:ext>
            </a:extLst>
          </p:cNvPr>
          <p:cNvSpPr>
            <a:spLocks noGrp="1"/>
          </p:cNvSpPr>
          <p:nvPr>
            <p:ph type="ftr" sz="quarter" idx="3"/>
          </p:nvPr>
        </p:nvSpPr>
        <p:spPr>
          <a:xfrm>
            <a:off x="609600" y="6356355"/>
            <a:ext cx="3860800" cy="365125"/>
          </a:xfrm>
          <a:prstGeom prst="rect">
            <a:avLst/>
          </a:prstGeom>
        </p:spPr>
        <p:txBody>
          <a:bodyPr vert="horz" lIns="0" tIns="0" rIns="0" bIns="0" rtlCol="0" anchor="ctr"/>
          <a:lstStyle>
            <a:lvl1pPr algn="l">
              <a:defRPr sz="900">
                <a:solidFill>
                  <a:schemeClr val="tx1">
                    <a:tint val="75000"/>
                  </a:schemeClr>
                </a:solidFill>
              </a:defRPr>
            </a:lvl1pPr>
          </a:lstStyle>
          <a:p>
            <a:endParaRPr lang="en-US"/>
          </a:p>
        </p:txBody>
      </p:sp>
    </p:spTree>
    <p:extLst>
      <p:ext uri="{BB962C8B-B14F-4D97-AF65-F5344CB8AC3E}">
        <p14:creationId xmlns:p14="http://schemas.microsoft.com/office/powerpoint/2010/main" val="1974508044"/>
      </p:ext>
    </p:extLst>
  </p:cSld>
  <p:clrMap bg1="lt1" tx1="dk1" bg2="lt2" tx2="dk2" accent1="accent1" accent2="accent2" accent3="accent3" accent4="accent4" accent5="accent5" accent6="accent6" hlink="hlink" folHlink="folHlink"/>
  <p:sldLayoutIdLst>
    <p:sldLayoutId id="2147483661" r:id="rId1"/>
    <p:sldLayoutId id="2147483650" r:id="rId2"/>
    <p:sldLayoutId id="2147483651" r:id="rId3"/>
    <p:sldLayoutId id="2147483652" r:id="rId4"/>
    <p:sldLayoutId id="2147483653" r:id="rId5"/>
    <p:sldLayoutId id="2147483654" r:id="rId6"/>
    <p:sldLayoutId id="2147483655" r:id="rId7"/>
    <p:sldLayoutId id="2147483662" r:id="rId8"/>
    <p:sldLayoutId id="2147483663" r:id="rId9"/>
    <p:sldLayoutId id="2147483664" r:id="rId10"/>
    <p:sldLayoutId id="2147483787" r:id="rId11"/>
    <p:sldLayoutId id="2147483668" r:id="rId12"/>
    <p:sldLayoutId id="2147483665" r:id="rId13"/>
    <p:sldLayoutId id="2147483667" r:id="rId14"/>
    <p:sldLayoutId id="2147483666" r:id="rId15"/>
    <p:sldLayoutId id="2147483669" r:id="rId16"/>
    <p:sldLayoutId id="2147483670" r:id="rId17"/>
  </p:sldLayoutIdLst>
  <p:hf hdr="0" ftr="0" dt="0"/>
  <p:txStyles>
    <p:titleStyle>
      <a:lvl1pPr algn="l" defTabSz="685863" rtl="0" eaLnBrk="1" latinLnBrk="0" hangingPunct="1">
        <a:spcBef>
          <a:spcPct val="0"/>
        </a:spcBef>
        <a:buNone/>
        <a:defRPr sz="2026" kern="1200">
          <a:solidFill>
            <a:schemeClr val="tx1"/>
          </a:solidFill>
          <a:latin typeface="+mj-lt"/>
          <a:ea typeface="+mj-ea"/>
          <a:cs typeface="+mj-cs"/>
        </a:defRPr>
      </a:lvl1pPr>
    </p:titleStyle>
    <p:bodyStyle>
      <a:lvl1pPr marL="257198" indent="-257198" algn="l" defTabSz="685863" rtl="0" eaLnBrk="1" latinLnBrk="0" hangingPunct="1">
        <a:spcBef>
          <a:spcPct val="20000"/>
        </a:spcBef>
        <a:buFont typeface="Arial" pitchFamily="34" charset="0"/>
        <a:buChar char="•"/>
        <a:defRPr sz="2026" kern="1200">
          <a:solidFill>
            <a:schemeClr val="tx1"/>
          </a:solidFill>
          <a:latin typeface="+mj-lt"/>
          <a:ea typeface="+mn-ea"/>
          <a:cs typeface="+mn-cs"/>
        </a:defRPr>
      </a:lvl1pPr>
      <a:lvl2pPr marL="557264" indent="-214332" algn="l" defTabSz="685863" rtl="0" eaLnBrk="1" latinLnBrk="0" hangingPunct="1">
        <a:spcBef>
          <a:spcPct val="20000"/>
        </a:spcBef>
        <a:buFont typeface="Arial" pitchFamily="34" charset="0"/>
        <a:buChar char="–"/>
        <a:defRPr sz="1801" kern="1200">
          <a:solidFill>
            <a:schemeClr val="tx1"/>
          </a:solidFill>
          <a:latin typeface="+mj-lt"/>
          <a:ea typeface="+mn-ea"/>
          <a:cs typeface="+mn-cs"/>
        </a:defRPr>
      </a:lvl2pPr>
      <a:lvl3pPr marL="857328" indent="-171466" algn="l" defTabSz="685863" rtl="0" eaLnBrk="1" latinLnBrk="0" hangingPunct="1">
        <a:spcBef>
          <a:spcPct val="20000"/>
        </a:spcBef>
        <a:buFont typeface="Arial" pitchFamily="34" charset="0"/>
        <a:buChar char="•"/>
        <a:defRPr sz="1350" kern="1200">
          <a:solidFill>
            <a:schemeClr val="tx1"/>
          </a:solidFill>
          <a:latin typeface="+mj-lt"/>
          <a:ea typeface="+mn-ea"/>
          <a:cs typeface="+mn-cs"/>
        </a:defRPr>
      </a:lvl3pPr>
      <a:lvl4pPr marL="1200260" indent="-171466" algn="l" defTabSz="685863" rtl="0" eaLnBrk="1" latinLnBrk="0" hangingPunct="1">
        <a:spcBef>
          <a:spcPct val="20000"/>
        </a:spcBef>
        <a:buFont typeface="Arial" pitchFamily="34" charset="0"/>
        <a:buChar char="–"/>
        <a:defRPr sz="1125" kern="1200">
          <a:solidFill>
            <a:schemeClr val="tx1"/>
          </a:solidFill>
          <a:latin typeface="+mj-lt"/>
          <a:ea typeface="+mn-ea"/>
          <a:cs typeface="+mn-cs"/>
        </a:defRPr>
      </a:lvl4pPr>
      <a:lvl5pPr marL="1543192" indent="-171466" algn="l" defTabSz="685863" rtl="0" eaLnBrk="1" latinLnBrk="0" hangingPunct="1">
        <a:spcBef>
          <a:spcPct val="20000"/>
        </a:spcBef>
        <a:buFont typeface="Arial" pitchFamily="34" charset="0"/>
        <a:buChar char="»"/>
        <a:defRPr sz="1125" kern="1200">
          <a:solidFill>
            <a:schemeClr val="tx1"/>
          </a:solidFill>
          <a:latin typeface="+mj-lt"/>
          <a:ea typeface="+mn-ea"/>
          <a:cs typeface="+mn-cs"/>
        </a:defRPr>
      </a:lvl5pPr>
      <a:lvl6pPr marL="1886123" indent="-171466" algn="l" defTabSz="685863" rtl="0" eaLnBrk="1" latinLnBrk="0" hangingPunct="1">
        <a:spcBef>
          <a:spcPct val="20000"/>
        </a:spcBef>
        <a:buFont typeface="Arial" pitchFamily="34" charset="0"/>
        <a:buChar char="•"/>
        <a:defRPr sz="1520" kern="1200">
          <a:solidFill>
            <a:schemeClr val="tx1"/>
          </a:solidFill>
          <a:latin typeface="+mn-lt"/>
          <a:ea typeface="+mn-ea"/>
          <a:cs typeface="+mn-cs"/>
        </a:defRPr>
      </a:lvl6pPr>
      <a:lvl7pPr marL="2229055" indent="-171466" algn="l" defTabSz="685863" rtl="0" eaLnBrk="1" latinLnBrk="0" hangingPunct="1">
        <a:spcBef>
          <a:spcPct val="20000"/>
        </a:spcBef>
        <a:buFont typeface="Arial" pitchFamily="34" charset="0"/>
        <a:buChar char="•"/>
        <a:defRPr sz="1520" kern="1200">
          <a:solidFill>
            <a:schemeClr val="tx1"/>
          </a:solidFill>
          <a:latin typeface="+mn-lt"/>
          <a:ea typeface="+mn-ea"/>
          <a:cs typeface="+mn-cs"/>
        </a:defRPr>
      </a:lvl7pPr>
      <a:lvl8pPr marL="2571986" indent="-171466" algn="l" defTabSz="685863" rtl="0" eaLnBrk="1" latinLnBrk="0" hangingPunct="1">
        <a:spcBef>
          <a:spcPct val="20000"/>
        </a:spcBef>
        <a:buFont typeface="Arial" pitchFamily="34" charset="0"/>
        <a:buChar char="•"/>
        <a:defRPr sz="1520" kern="1200">
          <a:solidFill>
            <a:schemeClr val="tx1"/>
          </a:solidFill>
          <a:latin typeface="+mn-lt"/>
          <a:ea typeface="+mn-ea"/>
          <a:cs typeface="+mn-cs"/>
        </a:defRPr>
      </a:lvl8pPr>
      <a:lvl9pPr marL="2914917" indent="-171466" algn="l" defTabSz="685863" rtl="0" eaLnBrk="1" latinLnBrk="0" hangingPunct="1">
        <a:spcBef>
          <a:spcPct val="20000"/>
        </a:spcBef>
        <a:buFont typeface="Arial" pitchFamily="34" charset="0"/>
        <a:buChar char="•"/>
        <a:defRPr sz="1520" kern="1200">
          <a:solidFill>
            <a:schemeClr val="tx1"/>
          </a:solidFill>
          <a:latin typeface="+mn-lt"/>
          <a:ea typeface="+mn-ea"/>
          <a:cs typeface="+mn-cs"/>
        </a:defRPr>
      </a:lvl9pPr>
    </p:bodyStyle>
    <p:otherStyle>
      <a:defPPr>
        <a:defRPr lang="en-US"/>
      </a:defPPr>
      <a:lvl1pPr marL="0" algn="l" defTabSz="685863" rtl="0" eaLnBrk="1" latinLnBrk="0" hangingPunct="1">
        <a:defRPr sz="1350" kern="1200">
          <a:solidFill>
            <a:schemeClr val="tx1"/>
          </a:solidFill>
          <a:latin typeface="+mn-lt"/>
          <a:ea typeface="+mn-ea"/>
          <a:cs typeface="+mn-cs"/>
        </a:defRPr>
      </a:lvl1pPr>
      <a:lvl2pPr marL="342932" algn="l" defTabSz="685863" rtl="0" eaLnBrk="1" latinLnBrk="0" hangingPunct="1">
        <a:defRPr sz="1350" kern="1200">
          <a:solidFill>
            <a:schemeClr val="tx1"/>
          </a:solidFill>
          <a:latin typeface="+mn-lt"/>
          <a:ea typeface="+mn-ea"/>
          <a:cs typeface="+mn-cs"/>
        </a:defRPr>
      </a:lvl2pPr>
      <a:lvl3pPr marL="685863" algn="l" defTabSz="685863" rtl="0" eaLnBrk="1" latinLnBrk="0" hangingPunct="1">
        <a:defRPr sz="1350" kern="1200">
          <a:solidFill>
            <a:schemeClr val="tx1"/>
          </a:solidFill>
          <a:latin typeface="+mn-lt"/>
          <a:ea typeface="+mn-ea"/>
          <a:cs typeface="+mn-cs"/>
        </a:defRPr>
      </a:lvl3pPr>
      <a:lvl4pPr marL="1028795" algn="l" defTabSz="685863" rtl="0" eaLnBrk="1" latinLnBrk="0" hangingPunct="1">
        <a:defRPr sz="1350" kern="1200">
          <a:solidFill>
            <a:schemeClr val="tx1"/>
          </a:solidFill>
          <a:latin typeface="+mn-lt"/>
          <a:ea typeface="+mn-ea"/>
          <a:cs typeface="+mn-cs"/>
        </a:defRPr>
      </a:lvl4pPr>
      <a:lvl5pPr marL="1371725" algn="l" defTabSz="685863" rtl="0" eaLnBrk="1" latinLnBrk="0" hangingPunct="1">
        <a:defRPr sz="1350" kern="1200">
          <a:solidFill>
            <a:schemeClr val="tx1"/>
          </a:solidFill>
          <a:latin typeface="+mn-lt"/>
          <a:ea typeface="+mn-ea"/>
          <a:cs typeface="+mn-cs"/>
        </a:defRPr>
      </a:lvl5pPr>
      <a:lvl6pPr marL="1714658" algn="l" defTabSz="685863" rtl="0" eaLnBrk="1" latinLnBrk="0" hangingPunct="1">
        <a:defRPr sz="1350" kern="1200">
          <a:solidFill>
            <a:schemeClr val="tx1"/>
          </a:solidFill>
          <a:latin typeface="+mn-lt"/>
          <a:ea typeface="+mn-ea"/>
          <a:cs typeface="+mn-cs"/>
        </a:defRPr>
      </a:lvl6pPr>
      <a:lvl7pPr marL="2057588" algn="l" defTabSz="685863" rtl="0" eaLnBrk="1" latinLnBrk="0" hangingPunct="1">
        <a:defRPr sz="1350" kern="1200">
          <a:solidFill>
            <a:schemeClr val="tx1"/>
          </a:solidFill>
          <a:latin typeface="+mn-lt"/>
          <a:ea typeface="+mn-ea"/>
          <a:cs typeface="+mn-cs"/>
        </a:defRPr>
      </a:lvl7pPr>
      <a:lvl8pPr marL="2400520" algn="l" defTabSz="685863" rtl="0" eaLnBrk="1" latinLnBrk="0" hangingPunct="1">
        <a:defRPr sz="1350" kern="1200">
          <a:solidFill>
            <a:schemeClr val="tx1"/>
          </a:solidFill>
          <a:latin typeface="+mn-lt"/>
          <a:ea typeface="+mn-ea"/>
          <a:cs typeface="+mn-cs"/>
        </a:defRPr>
      </a:lvl8pPr>
      <a:lvl9pPr marL="2743451" algn="l" defTabSz="68586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5"/>
            <a:ext cx="10972800" cy="711081"/>
          </a:xfrm>
          <a:prstGeom prst="rect">
            <a:avLst/>
          </a:prstGeom>
        </p:spPr>
        <p:txBody>
          <a:bodyPr vert="horz" lIns="0" tIns="60949" rIns="0" bIns="60949" rtlCol="0" anchor="ctr">
            <a:normAutofit/>
          </a:bodyPr>
          <a:lstStyle/>
          <a:p>
            <a:r>
              <a:rPr lang="en-US" dirty="0"/>
              <a:t>Click to edit Master title style</a:t>
            </a:r>
          </a:p>
        </p:txBody>
      </p:sp>
      <p:sp>
        <p:nvSpPr>
          <p:cNvPr id="3" name="Text Placeholder 2"/>
          <p:cNvSpPr>
            <a:spLocks noGrp="1"/>
          </p:cNvSpPr>
          <p:nvPr>
            <p:ph type="body" idx="1"/>
          </p:nvPr>
        </p:nvSpPr>
        <p:spPr>
          <a:xfrm>
            <a:off x="609601" y="1138426"/>
            <a:ext cx="10972800" cy="4987739"/>
          </a:xfrm>
          <a:prstGeom prst="rect">
            <a:avLst/>
          </a:prstGeom>
        </p:spPr>
        <p:txBody>
          <a:bodyPr vert="horz" lIns="0" tIns="60949" rIns="0" bIns="60949" rtlCol="0">
            <a:normAutofit/>
          </a:bodyPr>
          <a:lstStyle/>
          <a:p>
            <a:pPr lvl="0"/>
            <a:r>
              <a:rPr lang="en-US" dirty="0"/>
              <a:t>Click to edit Master text styles</a:t>
            </a:r>
          </a:p>
        </p:txBody>
      </p:sp>
      <p:sp>
        <p:nvSpPr>
          <p:cNvPr id="4" name="Date Placeholder 3"/>
          <p:cNvSpPr>
            <a:spLocks noGrp="1"/>
          </p:cNvSpPr>
          <p:nvPr>
            <p:ph type="dt" sz="half" idx="2"/>
          </p:nvPr>
        </p:nvSpPr>
        <p:spPr>
          <a:xfrm>
            <a:off x="609600" y="6356357"/>
            <a:ext cx="2844800" cy="365125"/>
          </a:xfrm>
          <a:prstGeom prst="rect">
            <a:avLst/>
          </a:prstGeom>
        </p:spPr>
        <p:txBody>
          <a:bodyPr vert="horz" lIns="121899" tIns="60949" rIns="121899" bIns="60949" rtlCol="0" anchor="ctr"/>
          <a:lstStyle>
            <a:lvl1pPr algn="l">
              <a:defRPr sz="900">
                <a:solidFill>
                  <a:schemeClr val="tx1">
                    <a:tint val="75000"/>
                  </a:schemeClr>
                </a:solidFill>
              </a:defRPr>
            </a:lvl1pPr>
          </a:lstStyle>
          <a:p>
            <a:pPr defTabSz="685657">
              <a:defRPr/>
            </a:pPr>
            <a:fld id="{F7168095-F86A-4B30-91E3-8E3B3CB4D709}" type="datetime1">
              <a:rPr lang="en-US" smtClean="0">
                <a:solidFill>
                  <a:srgbClr val="000000">
                    <a:tint val="75000"/>
                  </a:srgbClr>
                </a:solidFill>
              </a:rPr>
              <a:pPr defTabSz="685657">
                <a:defRPr/>
              </a:pPr>
              <a:t>11/13/2021</a:t>
            </a:fld>
            <a:endParaRPr lang="en-US">
              <a:solidFill>
                <a:srgbClr val="000000">
                  <a:tint val="75000"/>
                </a:srgbClr>
              </a:solidFill>
            </a:endParaRPr>
          </a:p>
        </p:txBody>
      </p:sp>
      <p:sp>
        <p:nvSpPr>
          <p:cNvPr id="5" name="Footer Placeholder 4"/>
          <p:cNvSpPr>
            <a:spLocks noGrp="1"/>
          </p:cNvSpPr>
          <p:nvPr>
            <p:ph type="ftr" sz="quarter" idx="3"/>
          </p:nvPr>
        </p:nvSpPr>
        <p:spPr>
          <a:xfrm>
            <a:off x="4165601" y="6356357"/>
            <a:ext cx="3860800" cy="365125"/>
          </a:xfrm>
          <a:prstGeom prst="rect">
            <a:avLst/>
          </a:prstGeom>
        </p:spPr>
        <p:txBody>
          <a:bodyPr vert="horz" lIns="121899" tIns="60949" rIns="121899" bIns="60949" rtlCol="0" anchor="ctr"/>
          <a:lstStyle>
            <a:lvl1pPr algn="ctr">
              <a:defRPr sz="900">
                <a:solidFill>
                  <a:schemeClr val="tx1">
                    <a:tint val="75000"/>
                  </a:schemeClr>
                </a:solidFill>
              </a:defRPr>
            </a:lvl1pPr>
          </a:lstStyle>
          <a:p>
            <a:pPr defTabSz="685657">
              <a:defRPr/>
            </a:pPr>
            <a:endParaRPr lang="en-US">
              <a:solidFill>
                <a:srgbClr val="000000">
                  <a:tint val="75000"/>
                </a:srgbClr>
              </a:solidFill>
            </a:endParaRPr>
          </a:p>
        </p:txBody>
      </p:sp>
      <p:sp>
        <p:nvSpPr>
          <p:cNvPr id="6" name="Slide Number Placeholder 5"/>
          <p:cNvSpPr>
            <a:spLocks noGrp="1"/>
          </p:cNvSpPr>
          <p:nvPr>
            <p:ph type="sldNum" sz="quarter" idx="4"/>
          </p:nvPr>
        </p:nvSpPr>
        <p:spPr>
          <a:xfrm>
            <a:off x="8737601" y="6356357"/>
            <a:ext cx="2844800" cy="365125"/>
          </a:xfrm>
          <a:prstGeom prst="rect">
            <a:avLst/>
          </a:prstGeom>
        </p:spPr>
        <p:txBody>
          <a:bodyPr vert="horz" lIns="121899" tIns="60949" rIns="121899" bIns="60949" rtlCol="0" anchor="ctr"/>
          <a:lstStyle>
            <a:lvl1pPr algn="r">
              <a:defRPr sz="900">
                <a:solidFill>
                  <a:schemeClr val="tx1">
                    <a:tint val="75000"/>
                  </a:schemeClr>
                </a:solidFill>
              </a:defRPr>
            </a:lvl1pPr>
          </a:lstStyle>
          <a:p>
            <a:pPr defTabSz="685657">
              <a:defRPr/>
            </a:pPr>
            <a:fld id="{96E69268-9C8B-4EBF-A9EE-DC5DC2D48DC3}" type="slidenum">
              <a:rPr lang="en-US" smtClean="0">
                <a:solidFill>
                  <a:srgbClr val="000000">
                    <a:tint val="75000"/>
                  </a:srgbClr>
                </a:solidFill>
              </a:rPr>
              <a:pPr defTabSz="685657">
                <a:defRPr/>
              </a:pPr>
              <a:t>‹#›</a:t>
            </a:fld>
            <a:endParaRPr lang="en-US">
              <a:solidFill>
                <a:srgbClr val="000000">
                  <a:tint val="75000"/>
                </a:srgbClr>
              </a:solidFill>
            </a:endParaRPr>
          </a:p>
        </p:txBody>
      </p:sp>
    </p:spTree>
    <p:extLst>
      <p:ext uri="{BB962C8B-B14F-4D97-AF65-F5344CB8AC3E}">
        <p14:creationId xmlns:p14="http://schemas.microsoft.com/office/powerpoint/2010/main" val="1262122600"/>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Lst>
  <p:hf hdr="0" ftr="0" dt="0"/>
  <p:txStyles>
    <p:titleStyle>
      <a:lvl1pPr algn="l" defTabSz="685657" rtl="0" eaLnBrk="1" latinLnBrk="0" hangingPunct="1">
        <a:spcBef>
          <a:spcPct val="0"/>
        </a:spcBef>
        <a:buNone/>
        <a:defRPr sz="2025" kern="1200">
          <a:solidFill>
            <a:schemeClr val="tx1">
              <a:lumMod val="75000"/>
              <a:lumOff val="25000"/>
            </a:schemeClr>
          </a:solidFill>
          <a:latin typeface="+mj-lt"/>
          <a:ea typeface="+mj-ea"/>
          <a:cs typeface="Arial" panose="020B0604020202020204" pitchFamily="34" charset="0"/>
        </a:defRPr>
      </a:lvl1pPr>
    </p:titleStyle>
    <p:bodyStyle>
      <a:lvl1pPr marL="0" indent="0" algn="l" defTabSz="685657" rtl="0" eaLnBrk="1" latinLnBrk="0" hangingPunct="1">
        <a:spcBef>
          <a:spcPct val="20000"/>
        </a:spcBef>
        <a:buFontTx/>
        <a:buNone/>
        <a:defRPr sz="1013"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342829" indent="0" algn="l" defTabSz="685657" rtl="0" eaLnBrk="1" latinLnBrk="0" hangingPunct="1">
        <a:spcBef>
          <a:spcPct val="20000"/>
        </a:spcBef>
        <a:buFontTx/>
        <a:buNone/>
        <a:defRPr sz="1013" kern="1200">
          <a:solidFill>
            <a:schemeClr val="tx1"/>
          </a:solidFill>
          <a:latin typeface="Arial" panose="020B0604020202020204" pitchFamily="34" charset="0"/>
          <a:ea typeface="+mn-ea"/>
          <a:cs typeface="Arial" panose="020B0604020202020204" pitchFamily="34" charset="0"/>
        </a:defRPr>
      </a:lvl2pPr>
      <a:lvl3pPr marL="685657" indent="0" algn="l" defTabSz="685657" rtl="0" eaLnBrk="1" latinLnBrk="0" hangingPunct="1">
        <a:spcBef>
          <a:spcPct val="20000"/>
        </a:spcBef>
        <a:buFontTx/>
        <a:buNone/>
        <a:defRPr sz="1013" kern="1200">
          <a:solidFill>
            <a:schemeClr val="tx1"/>
          </a:solidFill>
          <a:latin typeface="Arial" panose="020B0604020202020204" pitchFamily="34" charset="0"/>
          <a:ea typeface="+mn-ea"/>
          <a:cs typeface="Arial" panose="020B0604020202020204" pitchFamily="34" charset="0"/>
        </a:defRPr>
      </a:lvl3pPr>
      <a:lvl4pPr marL="1028486" indent="0" algn="l" defTabSz="685657" rtl="0" eaLnBrk="1" latinLnBrk="0" hangingPunct="1">
        <a:spcBef>
          <a:spcPct val="20000"/>
        </a:spcBef>
        <a:buFontTx/>
        <a:buNone/>
        <a:defRPr sz="1013" kern="1200">
          <a:solidFill>
            <a:schemeClr val="tx1"/>
          </a:solidFill>
          <a:latin typeface="Arial" panose="020B0604020202020204" pitchFamily="34" charset="0"/>
          <a:ea typeface="+mn-ea"/>
          <a:cs typeface="Arial" panose="020B0604020202020204" pitchFamily="34" charset="0"/>
        </a:defRPr>
      </a:lvl4pPr>
      <a:lvl5pPr marL="1371314" indent="0" algn="l" defTabSz="685657" rtl="0" eaLnBrk="1" latinLnBrk="0" hangingPunct="1">
        <a:spcBef>
          <a:spcPct val="20000"/>
        </a:spcBef>
        <a:buFontTx/>
        <a:buNone/>
        <a:defRPr sz="1013" kern="1200">
          <a:solidFill>
            <a:schemeClr val="tx1"/>
          </a:solidFill>
          <a:latin typeface="Arial" panose="020B0604020202020204" pitchFamily="34" charset="0"/>
          <a:ea typeface="+mn-ea"/>
          <a:cs typeface="Arial" panose="020B0604020202020204" pitchFamily="34" charset="0"/>
        </a:defRPr>
      </a:lvl5pPr>
      <a:lvl6pPr marL="1885556" indent="-171415" algn="l" defTabSz="685657" rtl="0" eaLnBrk="1" latinLnBrk="0" hangingPunct="1">
        <a:spcBef>
          <a:spcPct val="20000"/>
        </a:spcBef>
        <a:buFont typeface="Arial" pitchFamily="34" charset="0"/>
        <a:buChar char="•"/>
        <a:defRPr sz="1519" kern="1200">
          <a:solidFill>
            <a:schemeClr val="tx1"/>
          </a:solidFill>
          <a:latin typeface="+mn-lt"/>
          <a:ea typeface="+mn-ea"/>
          <a:cs typeface="+mn-cs"/>
        </a:defRPr>
      </a:lvl6pPr>
      <a:lvl7pPr marL="2228386" indent="-171415" algn="l" defTabSz="685657" rtl="0" eaLnBrk="1" latinLnBrk="0" hangingPunct="1">
        <a:spcBef>
          <a:spcPct val="20000"/>
        </a:spcBef>
        <a:buFont typeface="Arial" pitchFamily="34" charset="0"/>
        <a:buChar char="•"/>
        <a:defRPr sz="1519" kern="1200">
          <a:solidFill>
            <a:schemeClr val="tx1"/>
          </a:solidFill>
          <a:latin typeface="+mn-lt"/>
          <a:ea typeface="+mn-ea"/>
          <a:cs typeface="+mn-cs"/>
        </a:defRPr>
      </a:lvl7pPr>
      <a:lvl8pPr marL="2571215" indent="-171415" algn="l" defTabSz="685657" rtl="0" eaLnBrk="1" latinLnBrk="0" hangingPunct="1">
        <a:spcBef>
          <a:spcPct val="20000"/>
        </a:spcBef>
        <a:buFont typeface="Arial" pitchFamily="34" charset="0"/>
        <a:buChar char="•"/>
        <a:defRPr sz="1519" kern="1200">
          <a:solidFill>
            <a:schemeClr val="tx1"/>
          </a:solidFill>
          <a:latin typeface="+mn-lt"/>
          <a:ea typeface="+mn-ea"/>
          <a:cs typeface="+mn-cs"/>
        </a:defRPr>
      </a:lvl8pPr>
      <a:lvl9pPr marL="2914043" indent="-171415" algn="l" defTabSz="685657" rtl="0" eaLnBrk="1" latinLnBrk="0" hangingPunct="1">
        <a:spcBef>
          <a:spcPct val="20000"/>
        </a:spcBef>
        <a:buFont typeface="Arial" pitchFamily="34" charset="0"/>
        <a:buChar char="•"/>
        <a:defRPr sz="1519" kern="1200">
          <a:solidFill>
            <a:schemeClr val="tx1"/>
          </a:solidFill>
          <a:latin typeface="+mn-lt"/>
          <a:ea typeface="+mn-ea"/>
          <a:cs typeface="+mn-cs"/>
        </a:defRPr>
      </a:lvl9pPr>
    </p:bodyStyle>
    <p:otherStyle>
      <a:defPPr>
        <a:defRPr lang="en-US"/>
      </a:defPPr>
      <a:lvl1pPr marL="0" algn="l" defTabSz="685657" rtl="0" eaLnBrk="1" latinLnBrk="0" hangingPunct="1">
        <a:defRPr sz="1350" kern="1200">
          <a:solidFill>
            <a:schemeClr val="tx1"/>
          </a:solidFill>
          <a:latin typeface="+mn-lt"/>
          <a:ea typeface="+mn-ea"/>
          <a:cs typeface="+mn-cs"/>
        </a:defRPr>
      </a:lvl1pPr>
      <a:lvl2pPr marL="342828" algn="l" defTabSz="685657" rtl="0" eaLnBrk="1" latinLnBrk="0" hangingPunct="1">
        <a:defRPr sz="1350" kern="1200">
          <a:solidFill>
            <a:schemeClr val="tx1"/>
          </a:solidFill>
          <a:latin typeface="+mn-lt"/>
          <a:ea typeface="+mn-ea"/>
          <a:cs typeface="+mn-cs"/>
        </a:defRPr>
      </a:lvl2pPr>
      <a:lvl3pPr marL="685657" algn="l" defTabSz="685657" rtl="0" eaLnBrk="1" latinLnBrk="0" hangingPunct="1">
        <a:defRPr sz="1350" kern="1200">
          <a:solidFill>
            <a:schemeClr val="tx1"/>
          </a:solidFill>
          <a:latin typeface="+mn-lt"/>
          <a:ea typeface="+mn-ea"/>
          <a:cs typeface="+mn-cs"/>
        </a:defRPr>
      </a:lvl3pPr>
      <a:lvl4pPr marL="1028486" algn="l" defTabSz="685657" rtl="0" eaLnBrk="1" latinLnBrk="0" hangingPunct="1">
        <a:defRPr sz="1350" kern="1200">
          <a:solidFill>
            <a:schemeClr val="tx1"/>
          </a:solidFill>
          <a:latin typeface="+mn-lt"/>
          <a:ea typeface="+mn-ea"/>
          <a:cs typeface="+mn-cs"/>
        </a:defRPr>
      </a:lvl4pPr>
      <a:lvl5pPr marL="1371314" algn="l" defTabSz="685657" rtl="0" eaLnBrk="1" latinLnBrk="0" hangingPunct="1">
        <a:defRPr sz="1350" kern="1200">
          <a:solidFill>
            <a:schemeClr val="tx1"/>
          </a:solidFill>
          <a:latin typeface="+mn-lt"/>
          <a:ea typeface="+mn-ea"/>
          <a:cs typeface="+mn-cs"/>
        </a:defRPr>
      </a:lvl5pPr>
      <a:lvl6pPr marL="1714143" algn="l" defTabSz="685657" rtl="0" eaLnBrk="1" latinLnBrk="0" hangingPunct="1">
        <a:defRPr sz="1350" kern="1200">
          <a:solidFill>
            <a:schemeClr val="tx1"/>
          </a:solidFill>
          <a:latin typeface="+mn-lt"/>
          <a:ea typeface="+mn-ea"/>
          <a:cs typeface="+mn-cs"/>
        </a:defRPr>
      </a:lvl6pPr>
      <a:lvl7pPr marL="2056971" algn="l" defTabSz="685657" rtl="0" eaLnBrk="1" latinLnBrk="0" hangingPunct="1">
        <a:defRPr sz="1350" kern="1200">
          <a:solidFill>
            <a:schemeClr val="tx1"/>
          </a:solidFill>
          <a:latin typeface="+mn-lt"/>
          <a:ea typeface="+mn-ea"/>
          <a:cs typeface="+mn-cs"/>
        </a:defRPr>
      </a:lvl7pPr>
      <a:lvl8pPr marL="2399800" algn="l" defTabSz="685657" rtl="0" eaLnBrk="1" latinLnBrk="0" hangingPunct="1">
        <a:defRPr sz="1350" kern="1200">
          <a:solidFill>
            <a:schemeClr val="tx1"/>
          </a:solidFill>
          <a:latin typeface="+mn-lt"/>
          <a:ea typeface="+mn-ea"/>
          <a:cs typeface="+mn-cs"/>
        </a:defRPr>
      </a:lvl8pPr>
      <a:lvl9pPr marL="2742629" algn="l" defTabSz="685657"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88F980A-CE90-47B0-B1CE-D5943B496BA2}"/>
              </a:ext>
            </a:extLst>
          </p:cNvPr>
          <p:cNvSpPr/>
          <p:nvPr userDrawn="1"/>
        </p:nvSpPr>
        <p:spPr>
          <a:xfrm>
            <a:off x="137823" y="827803"/>
            <a:ext cx="11896819" cy="5638800"/>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sz="1350" dirty="0"/>
          </a:p>
        </p:txBody>
      </p:sp>
      <p:sp>
        <p:nvSpPr>
          <p:cNvPr id="1027" name="TextBox 6">
            <a:extLst>
              <a:ext uri="{FF2B5EF4-FFF2-40B4-BE49-F238E27FC236}">
                <a16:creationId xmlns:a16="http://schemas.microsoft.com/office/drawing/2014/main" id="{0803CD41-6661-4202-BCCA-D579B18E919E}"/>
              </a:ext>
            </a:extLst>
          </p:cNvPr>
          <p:cNvSpPr txBox="1">
            <a:spLocks noChangeArrowheads="1"/>
          </p:cNvSpPr>
          <p:nvPr userDrawn="1"/>
        </p:nvSpPr>
        <p:spPr bwMode="auto">
          <a:xfrm>
            <a:off x="293075" y="314453"/>
            <a:ext cx="527929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n-GB" sz="1800" b="1" dirty="0">
                <a:latin typeface="Arial" charset="0"/>
                <a:cs typeface="Arial" charset="0"/>
              </a:rPr>
              <a:t>Cluster Business Model Canvas Template</a:t>
            </a:r>
          </a:p>
        </p:txBody>
      </p:sp>
      <p:sp>
        <p:nvSpPr>
          <p:cNvPr id="1032" name="TextBox 11">
            <a:extLst>
              <a:ext uri="{FF2B5EF4-FFF2-40B4-BE49-F238E27FC236}">
                <a16:creationId xmlns:a16="http://schemas.microsoft.com/office/drawing/2014/main" id="{9A1D1F0F-D928-4632-A73A-9FA8CDF5D6CF}"/>
              </a:ext>
            </a:extLst>
          </p:cNvPr>
          <p:cNvSpPr txBox="1">
            <a:spLocks noChangeArrowheads="1"/>
          </p:cNvSpPr>
          <p:nvPr userDrawn="1"/>
        </p:nvSpPr>
        <p:spPr bwMode="auto">
          <a:xfrm>
            <a:off x="300893" y="788990"/>
            <a:ext cx="2153139" cy="178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n-GB" sz="563" b="1" dirty="0">
                <a:latin typeface="Arial" charset="0"/>
                <a:cs typeface="Arial" charset="0"/>
              </a:rPr>
              <a:t>Key Stakeholders/Partners</a:t>
            </a:r>
          </a:p>
        </p:txBody>
      </p:sp>
      <p:sp>
        <p:nvSpPr>
          <p:cNvPr id="1033" name="TextBox 13">
            <a:extLst>
              <a:ext uri="{FF2B5EF4-FFF2-40B4-BE49-F238E27FC236}">
                <a16:creationId xmlns:a16="http://schemas.microsoft.com/office/drawing/2014/main" id="{A2083DD6-556A-4ED1-8400-D8E8399ECB42}"/>
              </a:ext>
            </a:extLst>
          </p:cNvPr>
          <p:cNvSpPr txBox="1">
            <a:spLocks noChangeArrowheads="1"/>
          </p:cNvSpPr>
          <p:nvPr userDrawn="1"/>
        </p:nvSpPr>
        <p:spPr bwMode="auto">
          <a:xfrm>
            <a:off x="300893" y="4572003"/>
            <a:ext cx="2153139" cy="178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n-GB" sz="563" b="1">
                <a:latin typeface="Arial" charset="0"/>
                <a:cs typeface="Arial" charset="0"/>
              </a:rPr>
              <a:t>Cost Structure</a:t>
            </a:r>
          </a:p>
        </p:txBody>
      </p:sp>
      <p:sp>
        <p:nvSpPr>
          <p:cNvPr id="1034" name="TextBox 14">
            <a:extLst>
              <a:ext uri="{FF2B5EF4-FFF2-40B4-BE49-F238E27FC236}">
                <a16:creationId xmlns:a16="http://schemas.microsoft.com/office/drawing/2014/main" id="{EC66DD1B-CC64-4369-9972-2FC53D995E3D}"/>
              </a:ext>
            </a:extLst>
          </p:cNvPr>
          <p:cNvSpPr txBox="1">
            <a:spLocks noChangeArrowheads="1"/>
          </p:cNvSpPr>
          <p:nvPr userDrawn="1"/>
        </p:nvSpPr>
        <p:spPr bwMode="auto">
          <a:xfrm>
            <a:off x="2614248" y="788990"/>
            <a:ext cx="2155093" cy="178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n-GB" sz="563" b="1" dirty="0">
                <a:latin typeface="Arial" charset="0"/>
                <a:cs typeface="Arial" charset="0"/>
              </a:rPr>
              <a:t>Cluster Activities</a:t>
            </a:r>
          </a:p>
        </p:txBody>
      </p:sp>
      <p:sp>
        <p:nvSpPr>
          <p:cNvPr id="1035" name="TextBox 15">
            <a:extLst>
              <a:ext uri="{FF2B5EF4-FFF2-40B4-BE49-F238E27FC236}">
                <a16:creationId xmlns:a16="http://schemas.microsoft.com/office/drawing/2014/main" id="{13BED753-C2CC-460B-B0D8-D09228857434}"/>
              </a:ext>
            </a:extLst>
          </p:cNvPr>
          <p:cNvSpPr txBox="1">
            <a:spLocks noChangeArrowheads="1"/>
          </p:cNvSpPr>
          <p:nvPr userDrawn="1"/>
        </p:nvSpPr>
        <p:spPr bwMode="auto">
          <a:xfrm>
            <a:off x="2614248" y="2649540"/>
            <a:ext cx="2155093" cy="178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n-GB" sz="563" b="1" dirty="0">
                <a:latin typeface="Arial" charset="0"/>
                <a:cs typeface="Arial" charset="0"/>
              </a:rPr>
              <a:t>Key Resources</a:t>
            </a:r>
          </a:p>
        </p:txBody>
      </p:sp>
      <p:sp>
        <p:nvSpPr>
          <p:cNvPr id="1036" name="TextBox 16">
            <a:extLst>
              <a:ext uri="{FF2B5EF4-FFF2-40B4-BE49-F238E27FC236}">
                <a16:creationId xmlns:a16="http://schemas.microsoft.com/office/drawing/2014/main" id="{834FB4AB-A35A-446C-A08C-D2373AFC60A6}"/>
              </a:ext>
            </a:extLst>
          </p:cNvPr>
          <p:cNvSpPr txBox="1">
            <a:spLocks noChangeArrowheads="1"/>
          </p:cNvSpPr>
          <p:nvPr userDrawn="1"/>
        </p:nvSpPr>
        <p:spPr bwMode="auto">
          <a:xfrm>
            <a:off x="4954956" y="788990"/>
            <a:ext cx="2153139" cy="178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n-GB" sz="563" b="1" dirty="0">
                <a:latin typeface="Arial" charset="0"/>
                <a:cs typeface="Arial" charset="0"/>
              </a:rPr>
              <a:t>Cluster Value Proposition</a:t>
            </a:r>
          </a:p>
        </p:txBody>
      </p:sp>
      <p:sp>
        <p:nvSpPr>
          <p:cNvPr id="1037" name="TextBox 18">
            <a:extLst>
              <a:ext uri="{FF2B5EF4-FFF2-40B4-BE49-F238E27FC236}">
                <a16:creationId xmlns:a16="http://schemas.microsoft.com/office/drawing/2014/main" id="{75614317-57C7-4200-9383-081BA717B125}"/>
              </a:ext>
            </a:extLst>
          </p:cNvPr>
          <p:cNvSpPr txBox="1">
            <a:spLocks noChangeArrowheads="1"/>
          </p:cNvSpPr>
          <p:nvPr userDrawn="1"/>
        </p:nvSpPr>
        <p:spPr bwMode="auto">
          <a:xfrm>
            <a:off x="7285893" y="782640"/>
            <a:ext cx="2153139" cy="178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n-GB" sz="563" b="1" dirty="0">
                <a:latin typeface="Arial" charset="0"/>
                <a:cs typeface="Arial" charset="0"/>
              </a:rPr>
              <a:t>Member Relationships</a:t>
            </a:r>
          </a:p>
        </p:txBody>
      </p:sp>
      <p:sp>
        <p:nvSpPr>
          <p:cNvPr id="1038" name="TextBox 19">
            <a:extLst>
              <a:ext uri="{FF2B5EF4-FFF2-40B4-BE49-F238E27FC236}">
                <a16:creationId xmlns:a16="http://schemas.microsoft.com/office/drawing/2014/main" id="{A89F614B-6ACD-4744-8B09-FEFD5365A66C}"/>
              </a:ext>
            </a:extLst>
          </p:cNvPr>
          <p:cNvSpPr txBox="1">
            <a:spLocks noChangeArrowheads="1"/>
          </p:cNvSpPr>
          <p:nvPr userDrawn="1"/>
        </p:nvSpPr>
        <p:spPr bwMode="auto">
          <a:xfrm>
            <a:off x="7285893" y="2643190"/>
            <a:ext cx="2153139" cy="178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n-GB" sz="563" b="1" dirty="0">
                <a:latin typeface="Arial" charset="0"/>
                <a:cs typeface="Arial" charset="0"/>
              </a:rPr>
              <a:t>Channels</a:t>
            </a:r>
          </a:p>
        </p:txBody>
      </p:sp>
      <p:sp>
        <p:nvSpPr>
          <p:cNvPr id="1039" name="TextBox 20">
            <a:extLst>
              <a:ext uri="{FF2B5EF4-FFF2-40B4-BE49-F238E27FC236}">
                <a16:creationId xmlns:a16="http://schemas.microsoft.com/office/drawing/2014/main" id="{2AD91D27-C90E-4E99-A381-AEE7CC551C99}"/>
              </a:ext>
            </a:extLst>
          </p:cNvPr>
          <p:cNvSpPr txBox="1">
            <a:spLocks noChangeArrowheads="1"/>
          </p:cNvSpPr>
          <p:nvPr userDrawn="1"/>
        </p:nvSpPr>
        <p:spPr bwMode="auto">
          <a:xfrm>
            <a:off x="9577753" y="788990"/>
            <a:ext cx="2153139" cy="178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n-GB" sz="563" b="1" dirty="0">
                <a:latin typeface="Arial" charset="0"/>
                <a:cs typeface="Arial" charset="0"/>
              </a:rPr>
              <a:t>Cluster Members</a:t>
            </a:r>
          </a:p>
        </p:txBody>
      </p:sp>
      <p:sp>
        <p:nvSpPr>
          <p:cNvPr id="1040" name="TextBox 22">
            <a:extLst>
              <a:ext uri="{FF2B5EF4-FFF2-40B4-BE49-F238E27FC236}">
                <a16:creationId xmlns:a16="http://schemas.microsoft.com/office/drawing/2014/main" id="{20CA1811-5859-493F-9FF5-4997494EEF34}"/>
              </a:ext>
            </a:extLst>
          </p:cNvPr>
          <p:cNvSpPr txBox="1">
            <a:spLocks noChangeArrowheads="1"/>
          </p:cNvSpPr>
          <p:nvPr userDrawn="1"/>
        </p:nvSpPr>
        <p:spPr bwMode="auto">
          <a:xfrm>
            <a:off x="6121401" y="4572003"/>
            <a:ext cx="2153139" cy="178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n-GB" sz="563" b="1">
                <a:latin typeface="Arial" charset="0"/>
                <a:cs typeface="Arial" charset="0"/>
              </a:rPr>
              <a:t>Revenue Streams</a:t>
            </a:r>
          </a:p>
        </p:txBody>
      </p:sp>
      <p:sp>
        <p:nvSpPr>
          <p:cNvPr id="25" name="Rectangle 24">
            <a:extLst>
              <a:ext uri="{FF2B5EF4-FFF2-40B4-BE49-F238E27FC236}">
                <a16:creationId xmlns:a16="http://schemas.microsoft.com/office/drawing/2014/main" id="{FACA3FE4-73FE-418E-AEAE-7EAAC0E8614A}"/>
              </a:ext>
            </a:extLst>
          </p:cNvPr>
          <p:cNvSpPr/>
          <p:nvPr userDrawn="1"/>
        </p:nvSpPr>
        <p:spPr>
          <a:xfrm>
            <a:off x="300896" y="762000"/>
            <a:ext cx="2313353" cy="3810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sz="1350" dirty="0"/>
          </a:p>
        </p:txBody>
      </p:sp>
      <p:sp>
        <p:nvSpPr>
          <p:cNvPr id="26" name="Rectangle 25">
            <a:extLst>
              <a:ext uri="{FF2B5EF4-FFF2-40B4-BE49-F238E27FC236}">
                <a16:creationId xmlns:a16="http://schemas.microsoft.com/office/drawing/2014/main" id="{9EE6AAF3-9C84-41CE-949E-5D6BC262A666}"/>
              </a:ext>
            </a:extLst>
          </p:cNvPr>
          <p:cNvSpPr/>
          <p:nvPr userDrawn="1"/>
        </p:nvSpPr>
        <p:spPr>
          <a:xfrm>
            <a:off x="2614247" y="760418"/>
            <a:ext cx="2315308" cy="188277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sz="1350" dirty="0"/>
          </a:p>
        </p:txBody>
      </p:sp>
      <p:sp>
        <p:nvSpPr>
          <p:cNvPr id="27" name="Rectangle 26">
            <a:extLst>
              <a:ext uri="{FF2B5EF4-FFF2-40B4-BE49-F238E27FC236}">
                <a16:creationId xmlns:a16="http://schemas.microsoft.com/office/drawing/2014/main" id="{F6ECA139-6D57-4B02-8FB6-4057846DD65F}"/>
              </a:ext>
            </a:extLst>
          </p:cNvPr>
          <p:cNvSpPr/>
          <p:nvPr userDrawn="1"/>
        </p:nvSpPr>
        <p:spPr>
          <a:xfrm>
            <a:off x="2614247" y="2643188"/>
            <a:ext cx="2315308" cy="192881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sz="1350" dirty="0"/>
          </a:p>
        </p:txBody>
      </p:sp>
      <p:sp>
        <p:nvSpPr>
          <p:cNvPr id="28" name="Rectangle 27">
            <a:extLst>
              <a:ext uri="{FF2B5EF4-FFF2-40B4-BE49-F238E27FC236}">
                <a16:creationId xmlns:a16="http://schemas.microsoft.com/office/drawing/2014/main" id="{36D2DAB3-4407-4064-BCDB-B48D2C04EB96}"/>
              </a:ext>
            </a:extLst>
          </p:cNvPr>
          <p:cNvSpPr/>
          <p:nvPr userDrawn="1"/>
        </p:nvSpPr>
        <p:spPr>
          <a:xfrm>
            <a:off x="4929557" y="762000"/>
            <a:ext cx="2313353" cy="3810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sz="1350" dirty="0"/>
          </a:p>
        </p:txBody>
      </p:sp>
      <p:sp>
        <p:nvSpPr>
          <p:cNvPr id="29" name="Rectangle 28">
            <a:extLst>
              <a:ext uri="{FF2B5EF4-FFF2-40B4-BE49-F238E27FC236}">
                <a16:creationId xmlns:a16="http://schemas.microsoft.com/office/drawing/2014/main" id="{9325263F-69C3-4EBE-A0FC-16BA41E68F0F}"/>
              </a:ext>
            </a:extLst>
          </p:cNvPr>
          <p:cNvSpPr/>
          <p:nvPr userDrawn="1"/>
        </p:nvSpPr>
        <p:spPr>
          <a:xfrm>
            <a:off x="7242912" y="762005"/>
            <a:ext cx="2313353" cy="188277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sz="1350" dirty="0"/>
          </a:p>
        </p:txBody>
      </p:sp>
      <p:sp>
        <p:nvSpPr>
          <p:cNvPr id="30" name="Rectangle 29">
            <a:extLst>
              <a:ext uri="{FF2B5EF4-FFF2-40B4-BE49-F238E27FC236}">
                <a16:creationId xmlns:a16="http://schemas.microsoft.com/office/drawing/2014/main" id="{40F64114-2626-4DD4-AFA7-A0A8CCBFFD24}"/>
              </a:ext>
            </a:extLst>
          </p:cNvPr>
          <p:cNvSpPr/>
          <p:nvPr userDrawn="1"/>
        </p:nvSpPr>
        <p:spPr>
          <a:xfrm>
            <a:off x="7242912" y="2643188"/>
            <a:ext cx="2313353" cy="192881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sz="1350" dirty="0"/>
          </a:p>
        </p:txBody>
      </p:sp>
      <p:sp>
        <p:nvSpPr>
          <p:cNvPr id="31" name="Rectangle 30">
            <a:extLst>
              <a:ext uri="{FF2B5EF4-FFF2-40B4-BE49-F238E27FC236}">
                <a16:creationId xmlns:a16="http://schemas.microsoft.com/office/drawing/2014/main" id="{2C041499-BCD1-46D4-AEEB-6D38BEC8B3D4}"/>
              </a:ext>
            </a:extLst>
          </p:cNvPr>
          <p:cNvSpPr/>
          <p:nvPr userDrawn="1"/>
        </p:nvSpPr>
        <p:spPr>
          <a:xfrm>
            <a:off x="9564080" y="762000"/>
            <a:ext cx="2315307" cy="3810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sz="1350" dirty="0"/>
          </a:p>
        </p:txBody>
      </p:sp>
      <p:sp>
        <p:nvSpPr>
          <p:cNvPr id="32" name="Rectangle 31">
            <a:extLst>
              <a:ext uri="{FF2B5EF4-FFF2-40B4-BE49-F238E27FC236}">
                <a16:creationId xmlns:a16="http://schemas.microsoft.com/office/drawing/2014/main" id="{55B9B0EA-E1F8-47AC-9E4D-0F6F1A7FE7FC}"/>
              </a:ext>
            </a:extLst>
          </p:cNvPr>
          <p:cNvSpPr/>
          <p:nvPr userDrawn="1"/>
        </p:nvSpPr>
        <p:spPr>
          <a:xfrm>
            <a:off x="300896" y="4579938"/>
            <a:ext cx="5800969" cy="182086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sz="1350" dirty="0"/>
          </a:p>
        </p:txBody>
      </p:sp>
      <p:sp>
        <p:nvSpPr>
          <p:cNvPr id="33" name="Rectangle 32">
            <a:extLst>
              <a:ext uri="{FF2B5EF4-FFF2-40B4-BE49-F238E27FC236}">
                <a16:creationId xmlns:a16="http://schemas.microsoft.com/office/drawing/2014/main" id="{0C38A697-7E3E-4F75-B978-C82A5784D2DA}"/>
              </a:ext>
            </a:extLst>
          </p:cNvPr>
          <p:cNvSpPr/>
          <p:nvPr userDrawn="1"/>
        </p:nvSpPr>
        <p:spPr>
          <a:xfrm>
            <a:off x="6101865" y="4579938"/>
            <a:ext cx="5775569" cy="182086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sz="1350" dirty="0"/>
          </a:p>
        </p:txBody>
      </p:sp>
      <p:pic>
        <p:nvPicPr>
          <p:cNvPr id="1050" name="Picture 13">
            <a:extLst>
              <a:ext uri="{FF2B5EF4-FFF2-40B4-BE49-F238E27FC236}">
                <a16:creationId xmlns:a16="http://schemas.microsoft.com/office/drawing/2014/main" id="{7BD5AB19-FE92-4A16-AE5E-3A94CA3A921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47939" y="706438"/>
            <a:ext cx="443524"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14">
            <a:extLst>
              <a:ext uri="{FF2B5EF4-FFF2-40B4-BE49-F238E27FC236}">
                <a16:creationId xmlns:a16="http://schemas.microsoft.com/office/drawing/2014/main" id="{56FA1F6C-7E45-4E0B-A71C-AA7C200CC922}"/>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803296" y="706437"/>
            <a:ext cx="44352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16">
            <a:extLst>
              <a:ext uri="{FF2B5EF4-FFF2-40B4-BE49-F238E27FC236}">
                <a16:creationId xmlns:a16="http://schemas.microsoft.com/office/drawing/2014/main" id="{9CC99949-2A01-43F9-AD10-1840BB8C1E22}"/>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9190895" y="706438"/>
            <a:ext cx="443524"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17">
            <a:extLst>
              <a:ext uri="{FF2B5EF4-FFF2-40B4-BE49-F238E27FC236}">
                <a16:creationId xmlns:a16="http://schemas.microsoft.com/office/drawing/2014/main" id="{E8CA7EA6-949E-4F47-BA06-073AB66F6246}"/>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l="11171"/>
          <a:stretch>
            <a:fillRect/>
          </a:stretch>
        </p:blipFill>
        <p:spPr bwMode="auto">
          <a:xfrm>
            <a:off x="7715741" y="4495805"/>
            <a:ext cx="44352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19">
            <a:extLst>
              <a:ext uri="{FF2B5EF4-FFF2-40B4-BE49-F238E27FC236}">
                <a16:creationId xmlns:a16="http://schemas.microsoft.com/office/drawing/2014/main" id="{BB8C27FE-E15C-4E8A-82DE-A527A5BE6615}"/>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751387" y="706438"/>
            <a:ext cx="443524"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20">
            <a:extLst>
              <a:ext uri="{FF2B5EF4-FFF2-40B4-BE49-F238E27FC236}">
                <a16:creationId xmlns:a16="http://schemas.microsoft.com/office/drawing/2014/main" id="{3FE2B6AA-6B60-44E3-AAC9-FA0387D56D6E}"/>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2155095" y="725488"/>
            <a:ext cx="443524"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21">
            <a:extLst>
              <a:ext uri="{FF2B5EF4-FFF2-40B4-BE49-F238E27FC236}">
                <a16:creationId xmlns:a16="http://schemas.microsoft.com/office/drawing/2014/main" id="{B9CDD77A-AB46-4766-95C9-811863A3087A}"/>
              </a:ext>
            </a:extLst>
          </p:cNvPr>
          <p:cNvPicPr>
            <a:picLocks noChangeAspect="1"/>
          </p:cNvPicPr>
          <p:nvPr userDrawn="1"/>
        </p:nvPicPr>
        <p:blipFill>
          <a:blip r:embed="rId9" cstate="print">
            <a:extLst>
              <a:ext uri="{28A0092B-C50C-407E-A947-70E740481C1C}">
                <a14:useLocalDpi xmlns:a14="http://schemas.microsoft.com/office/drawing/2010/main" val="0"/>
              </a:ext>
            </a:extLst>
          </a:blip>
          <a:srcRect t="8025" r="6839"/>
          <a:stretch>
            <a:fillRect/>
          </a:stretch>
        </p:blipFill>
        <p:spPr bwMode="auto">
          <a:xfrm>
            <a:off x="1619740" y="4495805"/>
            <a:ext cx="44352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 name="Picture 18">
            <a:extLst>
              <a:ext uri="{FF2B5EF4-FFF2-40B4-BE49-F238E27FC236}">
                <a16:creationId xmlns:a16="http://schemas.microsoft.com/office/drawing/2014/main" id="{FBE7C72C-E0FE-43F7-A30E-E0D246663150}"/>
              </a:ext>
            </a:extLst>
          </p:cNvPr>
          <p:cNvPicPr>
            <a:picLocks noChangeAspect="1"/>
          </p:cNvPicPr>
          <p:nvPr userDrawn="1"/>
        </p:nvPicPr>
        <p:blipFill>
          <a:blip r:embed="rId10" cstate="print">
            <a:extLst>
              <a:ext uri="{28A0092B-C50C-407E-A947-70E740481C1C}">
                <a14:useLocalDpi xmlns:a14="http://schemas.microsoft.com/office/drawing/2010/main" val="0"/>
              </a:ext>
            </a:extLst>
          </a:blip>
          <a:srcRect b="6728"/>
          <a:stretch>
            <a:fillRect/>
          </a:stretch>
        </p:blipFill>
        <p:spPr bwMode="auto">
          <a:xfrm>
            <a:off x="3938955" y="2590805"/>
            <a:ext cx="443524"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15">
            <a:extLst>
              <a:ext uri="{FF2B5EF4-FFF2-40B4-BE49-F238E27FC236}">
                <a16:creationId xmlns:a16="http://schemas.microsoft.com/office/drawing/2014/main" id="{E4DC134A-BB4E-4372-BCFD-1BC352ED37F1}"/>
              </a:ext>
            </a:extLst>
          </p:cNvPr>
          <p:cNvSpPr txBox="1">
            <a:spLocks noChangeArrowheads="1"/>
          </p:cNvSpPr>
          <p:nvPr userDrawn="1"/>
        </p:nvSpPr>
        <p:spPr bwMode="auto">
          <a:xfrm>
            <a:off x="293075" y="2654306"/>
            <a:ext cx="2232432" cy="178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n-GB" sz="563" b="1" dirty="0">
                <a:latin typeface="Arial" charset="0"/>
                <a:cs typeface="Arial" charset="0"/>
              </a:rPr>
              <a:t>Key Ecosystems &amp; Clusters</a:t>
            </a:r>
          </a:p>
        </p:txBody>
      </p:sp>
      <p:pic>
        <p:nvPicPr>
          <p:cNvPr id="3" name="Graphic 2" descr="World outline">
            <a:extLst>
              <a:ext uri="{FF2B5EF4-FFF2-40B4-BE49-F238E27FC236}">
                <a16:creationId xmlns:a16="http://schemas.microsoft.com/office/drawing/2014/main" id="{450D11AA-6EF8-4A67-B2F9-2A1EC549C2FD}"/>
              </a:ext>
            </a:extLst>
          </p:cNvPr>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flipV="1">
            <a:off x="2177656" y="2643188"/>
            <a:ext cx="313265" cy="288032"/>
          </a:xfrm>
          <a:prstGeom prst="rect">
            <a:avLst/>
          </a:prstGeom>
        </p:spPr>
      </p:pic>
      <p:pic>
        <p:nvPicPr>
          <p:cNvPr id="5" name="Graphic 4" descr="Connections outline">
            <a:extLst>
              <a:ext uri="{FF2B5EF4-FFF2-40B4-BE49-F238E27FC236}">
                <a16:creationId xmlns:a16="http://schemas.microsoft.com/office/drawing/2014/main" id="{42924459-A1D0-43F8-8BAF-F8779993663A}"/>
              </a:ext>
            </a:extLst>
          </p:cNvPr>
          <p:cNvPicPr>
            <a:picLocks noChangeAspect="1"/>
          </p:cNvPicPr>
          <p:nvPr userDrawn="1"/>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799550" y="2590805"/>
            <a:ext cx="385292" cy="385192"/>
          </a:xfrm>
          <a:prstGeom prst="rect">
            <a:avLst/>
          </a:prstGeom>
        </p:spPr>
      </p:pic>
    </p:spTree>
    <p:extLst>
      <p:ext uri="{BB962C8B-B14F-4D97-AF65-F5344CB8AC3E}">
        <p14:creationId xmlns:p14="http://schemas.microsoft.com/office/powerpoint/2010/main" val="4108957538"/>
      </p:ext>
    </p:extLst>
  </p:cSld>
  <p:clrMap bg1="lt1" tx1="dk1" bg2="lt2" tx2="dk2" accent1="accent1" accent2="accent2" accent3="accent3" accent4="accent4" accent5="accent5" accent6="accent6" hlink="hlink" folHlink="folHlink"/>
  <p:sldLayoutIdLst>
    <p:sldLayoutId id="2147483790" r:id="rId1"/>
  </p:sldLayoutIdLst>
  <p:txStyles>
    <p:titleStyle>
      <a:lvl1pPr algn="ctr" defTabSz="257243" rtl="0" eaLnBrk="0" fontAlgn="base" hangingPunct="0">
        <a:spcBef>
          <a:spcPct val="0"/>
        </a:spcBef>
        <a:spcAft>
          <a:spcPct val="0"/>
        </a:spcAft>
        <a:defRPr sz="2476" kern="1200">
          <a:solidFill>
            <a:schemeClr val="tx1"/>
          </a:solidFill>
          <a:latin typeface="Arial"/>
          <a:ea typeface="MS PGothic" panose="020B0600070205080204" pitchFamily="34" charset="-128"/>
          <a:cs typeface="Arial"/>
        </a:defRPr>
      </a:lvl1pPr>
      <a:lvl2pPr algn="ctr" defTabSz="257243" rtl="0" eaLnBrk="0" fontAlgn="base" hangingPunct="0">
        <a:spcBef>
          <a:spcPct val="0"/>
        </a:spcBef>
        <a:spcAft>
          <a:spcPct val="0"/>
        </a:spcAft>
        <a:defRPr sz="2476">
          <a:solidFill>
            <a:schemeClr val="tx1"/>
          </a:solidFill>
          <a:latin typeface="Arial" charset="0"/>
          <a:ea typeface="MS PGothic" panose="020B0600070205080204" pitchFamily="34" charset="-128"/>
        </a:defRPr>
      </a:lvl2pPr>
      <a:lvl3pPr algn="ctr" defTabSz="257243" rtl="0" eaLnBrk="0" fontAlgn="base" hangingPunct="0">
        <a:spcBef>
          <a:spcPct val="0"/>
        </a:spcBef>
        <a:spcAft>
          <a:spcPct val="0"/>
        </a:spcAft>
        <a:defRPr sz="2476">
          <a:solidFill>
            <a:schemeClr val="tx1"/>
          </a:solidFill>
          <a:latin typeface="Arial" charset="0"/>
          <a:ea typeface="MS PGothic" panose="020B0600070205080204" pitchFamily="34" charset="-128"/>
        </a:defRPr>
      </a:lvl3pPr>
      <a:lvl4pPr algn="ctr" defTabSz="257243" rtl="0" eaLnBrk="0" fontAlgn="base" hangingPunct="0">
        <a:spcBef>
          <a:spcPct val="0"/>
        </a:spcBef>
        <a:spcAft>
          <a:spcPct val="0"/>
        </a:spcAft>
        <a:defRPr sz="2476">
          <a:solidFill>
            <a:schemeClr val="tx1"/>
          </a:solidFill>
          <a:latin typeface="Arial" charset="0"/>
          <a:ea typeface="MS PGothic" panose="020B0600070205080204" pitchFamily="34" charset="-128"/>
        </a:defRPr>
      </a:lvl4pPr>
      <a:lvl5pPr algn="ctr" defTabSz="257243" rtl="0" eaLnBrk="0" fontAlgn="base" hangingPunct="0">
        <a:spcBef>
          <a:spcPct val="0"/>
        </a:spcBef>
        <a:spcAft>
          <a:spcPct val="0"/>
        </a:spcAft>
        <a:defRPr sz="2476">
          <a:solidFill>
            <a:schemeClr val="tx1"/>
          </a:solidFill>
          <a:latin typeface="Arial" charset="0"/>
          <a:ea typeface="MS PGothic" panose="020B0600070205080204" pitchFamily="34" charset="-128"/>
        </a:defRPr>
      </a:lvl5pPr>
      <a:lvl6pPr marL="257243" algn="ctr" defTabSz="257243" rtl="0" fontAlgn="base">
        <a:spcBef>
          <a:spcPct val="0"/>
        </a:spcBef>
        <a:spcAft>
          <a:spcPct val="0"/>
        </a:spcAft>
        <a:defRPr sz="2476">
          <a:solidFill>
            <a:schemeClr val="tx1"/>
          </a:solidFill>
          <a:latin typeface="Arial" charset="0"/>
          <a:ea typeface="ＭＳ Ｐゴシック" charset="0"/>
        </a:defRPr>
      </a:lvl6pPr>
      <a:lvl7pPr marL="514487" algn="ctr" defTabSz="257243" rtl="0" fontAlgn="base">
        <a:spcBef>
          <a:spcPct val="0"/>
        </a:spcBef>
        <a:spcAft>
          <a:spcPct val="0"/>
        </a:spcAft>
        <a:defRPr sz="2476">
          <a:solidFill>
            <a:schemeClr val="tx1"/>
          </a:solidFill>
          <a:latin typeface="Arial" charset="0"/>
          <a:ea typeface="ＭＳ Ｐゴシック" charset="0"/>
        </a:defRPr>
      </a:lvl7pPr>
      <a:lvl8pPr marL="771731" algn="ctr" defTabSz="257243" rtl="0" fontAlgn="base">
        <a:spcBef>
          <a:spcPct val="0"/>
        </a:spcBef>
        <a:spcAft>
          <a:spcPct val="0"/>
        </a:spcAft>
        <a:defRPr sz="2476">
          <a:solidFill>
            <a:schemeClr val="tx1"/>
          </a:solidFill>
          <a:latin typeface="Arial" charset="0"/>
          <a:ea typeface="ＭＳ Ｐゴシック" charset="0"/>
        </a:defRPr>
      </a:lvl8pPr>
      <a:lvl9pPr marL="1028975" algn="ctr" defTabSz="257243" rtl="0" fontAlgn="base">
        <a:spcBef>
          <a:spcPct val="0"/>
        </a:spcBef>
        <a:spcAft>
          <a:spcPct val="0"/>
        </a:spcAft>
        <a:defRPr sz="2476">
          <a:solidFill>
            <a:schemeClr val="tx1"/>
          </a:solidFill>
          <a:latin typeface="Arial" charset="0"/>
          <a:ea typeface="ＭＳ Ｐゴシック" charset="0"/>
        </a:defRPr>
      </a:lvl9pPr>
    </p:titleStyle>
    <p:bodyStyle>
      <a:lvl1pPr marL="192933" indent="-192933" algn="l" defTabSz="257243" rtl="0" eaLnBrk="0" fontAlgn="base" hangingPunct="0">
        <a:spcBef>
          <a:spcPct val="20000"/>
        </a:spcBef>
        <a:spcAft>
          <a:spcPct val="0"/>
        </a:spcAft>
        <a:buFont typeface="Arial" panose="020B0604020202020204" pitchFamily="34" charset="0"/>
        <a:buChar char="•"/>
        <a:defRPr sz="1801" kern="1200">
          <a:solidFill>
            <a:schemeClr val="tx1"/>
          </a:solidFill>
          <a:latin typeface="Arial"/>
          <a:ea typeface="MS PGothic" panose="020B0600070205080204" pitchFamily="34" charset="-128"/>
          <a:cs typeface="Arial"/>
        </a:defRPr>
      </a:lvl1pPr>
      <a:lvl2pPr marL="418021" indent="-160778" algn="l" defTabSz="257243" rtl="0" eaLnBrk="0" fontAlgn="base" hangingPunct="0">
        <a:spcBef>
          <a:spcPct val="20000"/>
        </a:spcBef>
        <a:spcAft>
          <a:spcPct val="0"/>
        </a:spcAft>
        <a:buFont typeface="Arial" panose="020B0604020202020204" pitchFamily="34" charset="0"/>
        <a:buChar char="–"/>
        <a:defRPr sz="1576" kern="1200">
          <a:solidFill>
            <a:schemeClr val="tx1"/>
          </a:solidFill>
          <a:latin typeface="Arial"/>
          <a:ea typeface="MS PGothic" panose="020B0600070205080204" pitchFamily="34" charset="-128"/>
          <a:cs typeface="Arial"/>
        </a:defRPr>
      </a:lvl2pPr>
      <a:lvl3pPr marL="643109" indent="-128622" algn="l" defTabSz="257243" rtl="0" eaLnBrk="0" fontAlgn="base" hangingPunct="0">
        <a:spcBef>
          <a:spcPct val="20000"/>
        </a:spcBef>
        <a:spcAft>
          <a:spcPct val="0"/>
        </a:spcAft>
        <a:buFont typeface="Arial" panose="020B0604020202020204" pitchFamily="34" charset="0"/>
        <a:buChar char="•"/>
        <a:defRPr sz="1350" kern="1200">
          <a:solidFill>
            <a:schemeClr val="tx1"/>
          </a:solidFill>
          <a:latin typeface="Arial"/>
          <a:ea typeface="MS PGothic" panose="020B0600070205080204" pitchFamily="34" charset="-128"/>
          <a:cs typeface="Arial"/>
        </a:defRPr>
      </a:lvl3pPr>
      <a:lvl4pPr marL="900353" indent="-128622" algn="l" defTabSz="257243" rtl="0" eaLnBrk="0" fontAlgn="base" hangingPunct="0">
        <a:spcBef>
          <a:spcPct val="20000"/>
        </a:spcBef>
        <a:spcAft>
          <a:spcPct val="0"/>
        </a:spcAft>
        <a:buFont typeface="Arial" panose="020B0604020202020204" pitchFamily="34" charset="0"/>
        <a:buChar char="–"/>
        <a:defRPr sz="1125" kern="1200">
          <a:solidFill>
            <a:schemeClr val="tx1"/>
          </a:solidFill>
          <a:latin typeface="Arial"/>
          <a:ea typeface="MS PGothic" panose="020B0600070205080204" pitchFamily="34" charset="-128"/>
          <a:cs typeface="Arial"/>
        </a:defRPr>
      </a:lvl4pPr>
      <a:lvl5pPr marL="1157596" indent="-128622" algn="l" defTabSz="257243" rtl="0" eaLnBrk="0" fontAlgn="base" hangingPunct="0">
        <a:spcBef>
          <a:spcPct val="20000"/>
        </a:spcBef>
        <a:spcAft>
          <a:spcPct val="0"/>
        </a:spcAft>
        <a:buFont typeface="Arial" panose="020B0604020202020204" pitchFamily="34" charset="0"/>
        <a:buChar char="»"/>
        <a:defRPr sz="1125" kern="1200">
          <a:solidFill>
            <a:schemeClr val="tx1"/>
          </a:solidFill>
          <a:latin typeface="Arial"/>
          <a:ea typeface="MS PGothic" panose="020B0600070205080204" pitchFamily="34" charset="-128"/>
          <a:cs typeface="Arial"/>
        </a:defRPr>
      </a:lvl5pPr>
      <a:lvl6pPr marL="1414840" indent="-128622" algn="l" defTabSz="257243" rtl="0" eaLnBrk="1" latinLnBrk="0" hangingPunct="1">
        <a:spcBef>
          <a:spcPct val="20000"/>
        </a:spcBef>
        <a:buFont typeface="Arial"/>
        <a:buChar char="•"/>
        <a:defRPr sz="1125" kern="1200">
          <a:solidFill>
            <a:schemeClr val="tx1"/>
          </a:solidFill>
          <a:latin typeface="+mn-lt"/>
          <a:ea typeface="+mn-ea"/>
          <a:cs typeface="+mn-cs"/>
        </a:defRPr>
      </a:lvl6pPr>
      <a:lvl7pPr marL="1672083" indent="-128622" algn="l" defTabSz="257243" rtl="0" eaLnBrk="1" latinLnBrk="0" hangingPunct="1">
        <a:spcBef>
          <a:spcPct val="20000"/>
        </a:spcBef>
        <a:buFont typeface="Arial"/>
        <a:buChar char="•"/>
        <a:defRPr sz="1125" kern="1200">
          <a:solidFill>
            <a:schemeClr val="tx1"/>
          </a:solidFill>
          <a:latin typeface="+mn-lt"/>
          <a:ea typeface="+mn-ea"/>
          <a:cs typeface="+mn-cs"/>
        </a:defRPr>
      </a:lvl7pPr>
      <a:lvl8pPr marL="1929327" indent="-128622" algn="l" defTabSz="257243" rtl="0" eaLnBrk="1" latinLnBrk="0" hangingPunct="1">
        <a:spcBef>
          <a:spcPct val="20000"/>
        </a:spcBef>
        <a:buFont typeface="Arial"/>
        <a:buChar char="•"/>
        <a:defRPr sz="1125" kern="1200">
          <a:solidFill>
            <a:schemeClr val="tx1"/>
          </a:solidFill>
          <a:latin typeface="+mn-lt"/>
          <a:ea typeface="+mn-ea"/>
          <a:cs typeface="+mn-cs"/>
        </a:defRPr>
      </a:lvl8pPr>
      <a:lvl9pPr marL="2186570" indent="-128622" algn="l" defTabSz="257243"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243" rtl="0" eaLnBrk="1" latinLnBrk="0" hangingPunct="1">
        <a:defRPr sz="1013" kern="1200">
          <a:solidFill>
            <a:schemeClr val="tx1"/>
          </a:solidFill>
          <a:latin typeface="+mn-lt"/>
          <a:ea typeface="+mn-ea"/>
          <a:cs typeface="+mn-cs"/>
        </a:defRPr>
      </a:lvl1pPr>
      <a:lvl2pPr marL="257243" algn="l" defTabSz="257243" rtl="0" eaLnBrk="1" latinLnBrk="0" hangingPunct="1">
        <a:defRPr sz="1013" kern="1200">
          <a:solidFill>
            <a:schemeClr val="tx1"/>
          </a:solidFill>
          <a:latin typeface="+mn-lt"/>
          <a:ea typeface="+mn-ea"/>
          <a:cs typeface="+mn-cs"/>
        </a:defRPr>
      </a:lvl2pPr>
      <a:lvl3pPr marL="514487" algn="l" defTabSz="257243" rtl="0" eaLnBrk="1" latinLnBrk="0" hangingPunct="1">
        <a:defRPr sz="1013" kern="1200">
          <a:solidFill>
            <a:schemeClr val="tx1"/>
          </a:solidFill>
          <a:latin typeface="+mn-lt"/>
          <a:ea typeface="+mn-ea"/>
          <a:cs typeface="+mn-cs"/>
        </a:defRPr>
      </a:lvl3pPr>
      <a:lvl4pPr marL="771731" algn="l" defTabSz="257243" rtl="0" eaLnBrk="1" latinLnBrk="0" hangingPunct="1">
        <a:defRPr sz="1013" kern="1200">
          <a:solidFill>
            <a:schemeClr val="tx1"/>
          </a:solidFill>
          <a:latin typeface="+mn-lt"/>
          <a:ea typeface="+mn-ea"/>
          <a:cs typeface="+mn-cs"/>
        </a:defRPr>
      </a:lvl4pPr>
      <a:lvl5pPr marL="1028975" algn="l" defTabSz="257243" rtl="0" eaLnBrk="1" latinLnBrk="0" hangingPunct="1">
        <a:defRPr sz="1013" kern="1200">
          <a:solidFill>
            <a:schemeClr val="tx1"/>
          </a:solidFill>
          <a:latin typeface="+mn-lt"/>
          <a:ea typeface="+mn-ea"/>
          <a:cs typeface="+mn-cs"/>
        </a:defRPr>
      </a:lvl5pPr>
      <a:lvl6pPr marL="1286218" algn="l" defTabSz="257243" rtl="0" eaLnBrk="1" latinLnBrk="0" hangingPunct="1">
        <a:defRPr sz="1013" kern="1200">
          <a:solidFill>
            <a:schemeClr val="tx1"/>
          </a:solidFill>
          <a:latin typeface="+mn-lt"/>
          <a:ea typeface="+mn-ea"/>
          <a:cs typeface="+mn-cs"/>
        </a:defRPr>
      </a:lvl6pPr>
      <a:lvl7pPr marL="1543462" algn="l" defTabSz="257243" rtl="0" eaLnBrk="1" latinLnBrk="0" hangingPunct="1">
        <a:defRPr sz="1013" kern="1200">
          <a:solidFill>
            <a:schemeClr val="tx1"/>
          </a:solidFill>
          <a:latin typeface="+mn-lt"/>
          <a:ea typeface="+mn-ea"/>
          <a:cs typeface="+mn-cs"/>
        </a:defRPr>
      </a:lvl7pPr>
      <a:lvl8pPr marL="1800705" algn="l" defTabSz="257243" rtl="0" eaLnBrk="1" latinLnBrk="0" hangingPunct="1">
        <a:defRPr sz="1013" kern="1200">
          <a:solidFill>
            <a:schemeClr val="tx1"/>
          </a:solidFill>
          <a:latin typeface="+mn-lt"/>
          <a:ea typeface="+mn-ea"/>
          <a:cs typeface="+mn-cs"/>
        </a:defRPr>
      </a:lvl8pPr>
      <a:lvl9pPr marL="2057949" algn="l" defTabSz="257243"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1AAB1-7E2C-4821-984F-B3CA3B9114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43016D-F1CF-4776-9EF1-E29CEA09CE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EF2DD8-0C73-4E95-AC36-D9A80BD70F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B399E3-31DF-49D3-B858-F8F109171C56}" type="datetimeFigureOut">
              <a:rPr lang="en-US" smtClean="0"/>
              <a:t>11/13/2021</a:t>
            </a:fld>
            <a:endParaRPr lang="en-US"/>
          </a:p>
        </p:txBody>
      </p:sp>
      <p:sp>
        <p:nvSpPr>
          <p:cNvPr id="5" name="Footer Placeholder 4">
            <a:extLst>
              <a:ext uri="{FF2B5EF4-FFF2-40B4-BE49-F238E27FC236}">
                <a16:creationId xmlns:a16="http://schemas.microsoft.com/office/drawing/2014/main" id="{FFB6B00C-E50D-438A-83E0-1076C7BFCB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5CB4E80-9AAC-4162-B8FB-CA227EC1F6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94E2DD-4F38-4D2A-97E5-5D7467AA1DEC}" type="slidenum">
              <a:rPr lang="en-US" smtClean="0"/>
              <a:t>‹#›</a:t>
            </a:fld>
            <a:endParaRPr lang="en-US"/>
          </a:p>
        </p:txBody>
      </p:sp>
    </p:spTree>
    <p:extLst>
      <p:ext uri="{BB962C8B-B14F-4D97-AF65-F5344CB8AC3E}">
        <p14:creationId xmlns:p14="http://schemas.microsoft.com/office/powerpoint/2010/main" val="3623865493"/>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27.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s>
</file>

<file path=ppt/slides/_rels/slide11.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27.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7.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8B4A593-EF9C-4327-A3F8-B03C7FE24C91}"/>
              </a:ext>
            </a:extLst>
          </p:cNvPr>
          <p:cNvSpPr>
            <a:spLocks noGrp="1"/>
          </p:cNvSpPr>
          <p:nvPr>
            <p:ph type="body" sz="quarter" idx="14"/>
          </p:nvPr>
        </p:nvSpPr>
        <p:spPr>
          <a:xfrm>
            <a:off x="429881" y="1196752"/>
            <a:ext cx="7142953" cy="831640"/>
          </a:xfrm>
        </p:spPr>
        <p:txBody>
          <a:bodyPr>
            <a:noAutofit/>
          </a:bodyPr>
          <a:lstStyle/>
          <a:p>
            <a:r>
              <a:rPr lang="en-US" sz="4800" dirty="0">
                <a:solidFill>
                  <a:schemeClr val="accent2">
                    <a:lumMod val="20000"/>
                    <a:lumOff val="80000"/>
                  </a:schemeClr>
                </a:solidFill>
                <a:latin typeface="arial" panose="020B0604020202020204" pitchFamily="34" charset="0"/>
              </a:rPr>
              <a:t>Cluster Development</a:t>
            </a:r>
          </a:p>
          <a:p>
            <a:r>
              <a:rPr lang="en-US" sz="5400" dirty="0">
                <a:solidFill>
                  <a:schemeClr val="accent2">
                    <a:lumMod val="20000"/>
                    <a:lumOff val="80000"/>
                  </a:schemeClr>
                </a:solidFill>
                <a:latin typeface="arial" panose="020B0604020202020204" pitchFamily="34" charset="0"/>
              </a:rPr>
              <a:t>TOOLKIT</a:t>
            </a:r>
            <a:endParaRPr lang="en-US" sz="5400" dirty="0"/>
          </a:p>
        </p:txBody>
      </p:sp>
      <p:sp>
        <p:nvSpPr>
          <p:cNvPr id="17" name="Text Placeholder 16">
            <a:extLst>
              <a:ext uri="{FF2B5EF4-FFF2-40B4-BE49-F238E27FC236}">
                <a16:creationId xmlns:a16="http://schemas.microsoft.com/office/drawing/2014/main" id="{4102DAED-F383-40A5-AE9C-57502D53F25E}"/>
              </a:ext>
            </a:extLst>
          </p:cNvPr>
          <p:cNvSpPr>
            <a:spLocks noGrp="1"/>
          </p:cNvSpPr>
          <p:nvPr>
            <p:ph type="body" sz="quarter" idx="15"/>
          </p:nvPr>
        </p:nvSpPr>
        <p:spPr>
          <a:xfrm>
            <a:off x="429881" y="2132856"/>
            <a:ext cx="4752528" cy="360040"/>
          </a:xfrm>
        </p:spPr>
        <p:txBody>
          <a:bodyPr>
            <a:noAutofit/>
          </a:bodyPr>
          <a:lstStyle/>
          <a:p>
            <a:r>
              <a:rPr lang="en-IN" sz="2800" spc="96" dirty="0"/>
              <a:t>PHASE II - MOBILIZATION</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94665" y="5085184"/>
            <a:ext cx="3022960" cy="1325786"/>
          </a:xfrm>
          <a:prstGeom prst="rect">
            <a:avLst/>
          </a:prstGeom>
        </p:spPr>
      </p:pic>
      <p:sp>
        <p:nvSpPr>
          <p:cNvPr id="2" name="Text Placeholder 1"/>
          <p:cNvSpPr>
            <a:spLocks noGrp="1"/>
          </p:cNvSpPr>
          <p:nvPr>
            <p:ph type="body" sz="quarter" idx="13"/>
          </p:nvPr>
        </p:nvSpPr>
        <p:spPr>
          <a:xfrm>
            <a:off x="7104112" y="5892093"/>
            <a:ext cx="4727848" cy="339326"/>
          </a:xfrm>
        </p:spPr>
        <p:txBody>
          <a:bodyPr>
            <a:normAutofit/>
          </a:bodyPr>
          <a:lstStyle/>
          <a:p>
            <a:pPr algn="r"/>
            <a:r>
              <a:rPr lang="en-US" sz="1400" b="1" dirty="0"/>
              <a:t>Saskatchewan Economic Development Alliance</a:t>
            </a:r>
          </a:p>
        </p:txBody>
      </p:sp>
    </p:spTree>
    <p:extLst>
      <p:ext uri="{BB962C8B-B14F-4D97-AF65-F5344CB8AC3E}">
        <p14:creationId xmlns:p14="http://schemas.microsoft.com/office/powerpoint/2010/main" val="686416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DAA389C8-B2EE-4FCB-A752-D81FA60401A6}"/>
              </a:ext>
            </a:extLst>
          </p:cNvPr>
          <p:cNvSpPr>
            <a:spLocks noGrp="1"/>
          </p:cNvSpPr>
          <p:nvPr>
            <p:ph type="sldNum" sz="quarter" idx="12"/>
          </p:nvPr>
        </p:nvSpPr>
        <p:spPr>
          <a:xfrm>
            <a:off x="8584533" y="6338778"/>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94E2DD-4F38-4D2A-97E5-5D7467AA1DEC}" type="slidenum">
              <a:rPr kumimoji="0" lang="en-US" sz="1200" b="0" i="0" u="none" strike="noStrike" kern="1200" cap="none" spc="0" normalizeH="0" baseline="0" noProof="0" smtClean="0">
                <a:ln>
                  <a:noFill/>
                </a:ln>
                <a:solidFill>
                  <a:prstClr val="black">
                    <a:tint val="75000"/>
                  </a:prst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Corbel" panose="020B0503020204020204"/>
              <a:ea typeface="+mn-ea"/>
              <a:cs typeface="+mn-cs"/>
            </a:endParaRPr>
          </a:p>
        </p:txBody>
      </p:sp>
      <p:cxnSp>
        <p:nvCxnSpPr>
          <p:cNvPr id="11" name="Straight Connector 10">
            <a:extLst>
              <a:ext uri="{FF2B5EF4-FFF2-40B4-BE49-F238E27FC236}">
                <a16:creationId xmlns:a16="http://schemas.microsoft.com/office/drawing/2014/main" id="{AA5807D1-3318-4BBB-AB4D-32C21D92ABDB}"/>
              </a:ext>
            </a:extLst>
          </p:cNvPr>
          <p:cNvCxnSpPr/>
          <p:nvPr/>
        </p:nvCxnSpPr>
        <p:spPr>
          <a:xfrm>
            <a:off x="2638845" y="1193453"/>
            <a:ext cx="0" cy="493122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B959DDA-3A6D-4191-AB9B-0DB16E7D71E2}"/>
              </a:ext>
            </a:extLst>
          </p:cNvPr>
          <p:cNvCxnSpPr/>
          <p:nvPr/>
        </p:nvCxnSpPr>
        <p:spPr>
          <a:xfrm>
            <a:off x="4943616" y="1193453"/>
            <a:ext cx="0" cy="493122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49C9BF0-54D9-44A4-A74A-2981F5C551EF}"/>
              </a:ext>
            </a:extLst>
          </p:cNvPr>
          <p:cNvCxnSpPr/>
          <p:nvPr/>
        </p:nvCxnSpPr>
        <p:spPr>
          <a:xfrm>
            <a:off x="7248387" y="1193453"/>
            <a:ext cx="0" cy="493122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067D90A-A2B1-49CC-8087-888224E7D34E}"/>
              </a:ext>
            </a:extLst>
          </p:cNvPr>
          <p:cNvCxnSpPr/>
          <p:nvPr/>
        </p:nvCxnSpPr>
        <p:spPr>
          <a:xfrm>
            <a:off x="9553158" y="1193453"/>
            <a:ext cx="0" cy="493122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295F50F7-39F1-459A-83EA-1AE370A98681}"/>
              </a:ext>
            </a:extLst>
          </p:cNvPr>
          <p:cNvSpPr/>
          <p:nvPr/>
        </p:nvSpPr>
        <p:spPr>
          <a:xfrm>
            <a:off x="398424" y="1344038"/>
            <a:ext cx="2109319" cy="4865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rbel" panose="020B0503020204020204"/>
                <a:ea typeface="+mn-ea"/>
                <a:cs typeface="+mn-cs"/>
              </a:rPr>
              <a:t>RANK#_______</a:t>
            </a:r>
          </a:p>
        </p:txBody>
      </p:sp>
      <p:sp>
        <p:nvSpPr>
          <p:cNvPr id="35" name="Rectangle 34">
            <a:extLst>
              <a:ext uri="{FF2B5EF4-FFF2-40B4-BE49-F238E27FC236}">
                <a16:creationId xmlns:a16="http://schemas.microsoft.com/office/drawing/2014/main" id="{ADA9964B-3E2B-42C9-BCCA-46FBF371C7C7}"/>
              </a:ext>
            </a:extLst>
          </p:cNvPr>
          <p:cNvSpPr/>
          <p:nvPr/>
        </p:nvSpPr>
        <p:spPr>
          <a:xfrm>
            <a:off x="2736571" y="1344038"/>
            <a:ext cx="2109319" cy="4865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orbel" panose="020B0503020204020204"/>
                <a:ea typeface="+mn-ea"/>
                <a:cs typeface="+mn-cs"/>
              </a:rPr>
              <a:t>RANK#_______</a:t>
            </a:r>
            <a:endParaRPr kumimoji="0" lang="en-US" sz="1800" b="1"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49" name="Rectangle 48">
            <a:extLst>
              <a:ext uri="{FF2B5EF4-FFF2-40B4-BE49-F238E27FC236}">
                <a16:creationId xmlns:a16="http://schemas.microsoft.com/office/drawing/2014/main" id="{1CD70885-A33E-4FDA-9BF5-395339D66A36}"/>
              </a:ext>
            </a:extLst>
          </p:cNvPr>
          <p:cNvSpPr/>
          <p:nvPr/>
        </p:nvSpPr>
        <p:spPr>
          <a:xfrm>
            <a:off x="5041342" y="1344038"/>
            <a:ext cx="2109319" cy="4865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orbel" panose="020B0503020204020204"/>
                <a:ea typeface="+mn-ea"/>
                <a:cs typeface="+mn-cs"/>
              </a:rPr>
              <a:t>RANK#_______</a:t>
            </a:r>
            <a:endParaRPr kumimoji="0" lang="en-US" sz="1800" b="1"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50" name="Rectangle 49">
            <a:extLst>
              <a:ext uri="{FF2B5EF4-FFF2-40B4-BE49-F238E27FC236}">
                <a16:creationId xmlns:a16="http://schemas.microsoft.com/office/drawing/2014/main" id="{58D679E4-F2EF-4722-8183-B44BD1999C26}"/>
              </a:ext>
            </a:extLst>
          </p:cNvPr>
          <p:cNvSpPr/>
          <p:nvPr/>
        </p:nvSpPr>
        <p:spPr>
          <a:xfrm>
            <a:off x="7328418" y="1344038"/>
            <a:ext cx="2109319" cy="4865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orbel" panose="020B0503020204020204"/>
                <a:ea typeface="+mn-ea"/>
                <a:cs typeface="+mn-cs"/>
              </a:rPr>
              <a:t>RANK#_______</a:t>
            </a:r>
            <a:endParaRPr kumimoji="0" lang="en-US" sz="1800" b="1"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51" name="Rectangle 50">
            <a:extLst>
              <a:ext uri="{FF2B5EF4-FFF2-40B4-BE49-F238E27FC236}">
                <a16:creationId xmlns:a16="http://schemas.microsoft.com/office/drawing/2014/main" id="{9BF48E03-07B6-4612-9433-E3018C824D9C}"/>
              </a:ext>
            </a:extLst>
          </p:cNvPr>
          <p:cNvSpPr/>
          <p:nvPr/>
        </p:nvSpPr>
        <p:spPr>
          <a:xfrm>
            <a:off x="9633189" y="1344038"/>
            <a:ext cx="2109319" cy="4865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orbel" panose="020B0503020204020204"/>
                <a:ea typeface="+mn-ea"/>
                <a:cs typeface="+mn-cs"/>
              </a:rPr>
              <a:t>RANK#_______</a:t>
            </a:r>
            <a:endParaRPr kumimoji="0" lang="en-US" sz="1800" b="1"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88" name="Rectangle 87">
            <a:extLst>
              <a:ext uri="{FF2B5EF4-FFF2-40B4-BE49-F238E27FC236}">
                <a16:creationId xmlns:a16="http://schemas.microsoft.com/office/drawing/2014/main" id="{59337484-B926-4DF9-8A8D-B96FD04B8981}"/>
              </a:ext>
            </a:extLst>
          </p:cNvPr>
          <p:cNvSpPr/>
          <p:nvPr/>
        </p:nvSpPr>
        <p:spPr>
          <a:xfrm>
            <a:off x="398423" y="3266336"/>
            <a:ext cx="2109319" cy="276999"/>
          </a:xfrm>
          <a:prstGeom prst="rect">
            <a:avLst/>
          </a:prstGeom>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879D">
                    <a:lumMod val="75000"/>
                  </a:srgbClr>
                </a:solidFill>
                <a:effectLst/>
                <a:uLnTx/>
                <a:uFillTx/>
                <a:latin typeface="Corbel" panose="020B0503020204020204"/>
                <a:ea typeface="+mn-ea"/>
                <a:cs typeface="+mn-cs"/>
              </a:rPr>
              <a:t>New Partnerships</a:t>
            </a:r>
          </a:p>
        </p:txBody>
      </p:sp>
      <p:sp>
        <p:nvSpPr>
          <p:cNvPr id="89" name="Rectangle 88">
            <a:extLst>
              <a:ext uri="{FF2B5EF4-FFF2-40B4-BE49-F238E27FC236}">
                <a16:creationId xmlns:a16="http://schemas.microsoft.com/office/drawing/2014/main" id="{1F67A522-1CA4-4064-98F4-62D102BC5551}"/>
              </a:ext>
            </a:extLst>
          </p:cNvPr>
          <p:cNvSpPr/>
          <p:nvPr/>
        </p:nvSpPr>
        <p:spPr>
          <a:xfrm>
            <a:off x="2736571" y="3270959"/>
            <a:ext cx="2109319" cy="830997"/>
          </a:xfrm>
          <a:prstGeom prst="rect">
            <a:avLst/>
          </a:prstGeom>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879D">
                    <a:lumMod val="75000"/>
                  </a:srgbClr>
                </a:solidFill>
                <a:effectLst/>
                <a:uLnTx/>
                <a:uFillTx/>
                <a:latin typeface="Corbel" panose="020B0503020204020204"/>
                <a:ea typeface="+mn-ea"/>
                <a:cs typeface="+mn-cs"/>
              </a:rPr>
              <a:t>Access to new technologies &amp; business models</a:t>
            </a:r>
          </a:p>
        </p:txBody>
      </p:sp>
      <p:sp>
        <p:nvSpPr>
          <p:cNvPr id="90" name="Rectangle 89">
            <a:extLst>
              <a:ext uri="{FF2B5EF4-FFF2-40B4-BE49-F238E27FC236}">
                <a16:creationId xmlns:a16="http://schemas.microsoft.com/office/drawing/2014/main" id="{CF910966-BFE2-4B00-A1A1-09366A4D9AC3}"/>
              </a:ext>
            </a:extLst>
          </p:cNvPr>
          <p:cNvSpPr/>
          <p:nvPr/>
        </p:nvSpPr>
        <p:spPr>
          <a:xfrm>
            <a:off x="5041341" y="3270959"/>
            <a:ext cx="2109319" cy="553998"/>
          </a:xfrm>
          <a:prstGeom prst="rect">
            <a:avLst/>
          </a:prstGeom>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879D">
                    <a:lumMod val="75000"/>
                  </a:srgbClr>
                </a:solidFill>
                <a:effectLst/>
                <a:uLnTx/>
                <a:uFillTx/>
                <a:latin typeface="Corbel" panose="020B0503020204020204"/>
                <a:ea typeface="+mn-ea"/>
                <a:cs typeface="+mn-cs"/>
              </a:rPr>
              <a:t>Faster innovation within your firm</a:t>
            </a:r>
          </a:p>
        </p:txBody>
      </p:sp>
      <p:sp>
        <p:nvSpPr>
          <p:cNvPr id="91" name="Rectangle 90">
            <a:extLst>
              <a:ext uri="{FF2B5EF4-FFF2-40B4-BE49-F238E27FC236}">
                <a16:creationId xmlns:a16="http://schemas.microsoft.com/office/drawing/2014/main" id="{29716B02-1EC6-4765-B4D6-D007D9A68D28}"/>
              </a:ext>
            </a:extLst>
          </p:cNvPr>
          <p:cNvSpPr/>
          <p:nvPr/>
        </p:nvSpPr>
        <p:spPr>
          <a:xfrm>
            <a:off x="7346113" y="3270959"/>
            <a:ext cx="2109319" cy="276999"/>
          </a:xfrm>
          <a:prstGeom prst="rect">
            <a:avLst/>
          </a:prstGeom>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879D">
                    <a:lumMod val="75000"/>
                  </a:srgbClr>
                </a:solidFill>
                <a:effectLst/>
                <a:uLnTx/>
                <a:uFillTx/>
                <a:latin typeface="Corbel" panose="020B0503020204020204"/>
                <a:ea typeface="+mn-ea"/>
                <a:cs typeface="+mn-cs"/>
              </a:rPr>
              <a:t>Access to startups</a:t>
            </a:r>
          </a:p>
        </p:txBody>
      </p:sp>
      <p:sp>
        <p:nvSpPr>
          <p:cNvPr id="92" name="Rectangle 91">
            <a:extLst>
              <a:ext uri="{FF2B5EF4-FFF2-40B4-BE49-F238E27FC236}">
                <a16:creationId xmlns:a16="http://schemas.microsoft.com/office/drawing/2014/main" id="{078833A0-DBB4-4D2D-8A9A-DC4A5BE6B6E3}"/>
              </a:ext>
            </a:extLst>
          </p:cNvPr>
          <p:cNvSpPr/>
          <p:nvPr/>
        </p:nvSpPr>
        <p:spPr>
          <a:xfrm>
            <a:off x="9650881" y="3270959"/>
            <a:ext cx="2421782" cy="276999"/>
          </a:xfrm>
          <a:prstGeom prst="rect">
            <a:avLst/>
          </a:prstGeom>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879D">
                    <a:lumMod val="75000"/>
                  </a:srgbClr>
                </a:solidFill>
                <a:effectLst/>
                <a:uLnTx/>
                <a:uFillTx/>
                <a:latin typeface="Corbel" panose="020B0503020204020204"/>
                <a:ea typeface="+mn-ea"/>
                <a:cs typeface="+mn-cs"/>
              </a:rPr>
              <a:t>Building new startups</a:t>
            </a:r>
          </a:p>
        </p:txBody>
      </p:sp>
      <p:sp>
        <p:nvSpPr>
          <p:cNvPr id="93" name="Rectangle 92">
            <a:extLst>
              <a:ext uri="{FF2B5EF4-FFF2-40B4-BE49-F238E27FC236}">
                <a16:creationId xmlns:a16="http://schemas.microsoft.com/office/drawing/2014/main" id="{6B9F52EA-0E22-4061-BE0F-771400990FCF}"/>
              </a:ext>
            </a:extLst>
          </p:cNvPr>
          <p:cNvSpPr/>
          <p:nvPr/>
        </p:nvSpPr>
        <p:spPr>
          <a:xfrm>
            <a:off x="431792" y="3788882"/>
            <a:ext cx="2109319" cy="954107"/>
          </a:xfrm>
          <a:prstGeom prst="rect">
            <a:avLst/>
          </a:prstGeom>
        </p:spPr>
        <p:txBody>
          <a:bodyPr wrap="square" anchor="t">
            <a:spAutoFit/>
          </a:bodyPr>
          <a:lstStyle/>
          <a:p>
            <a:pPr marL="114300" marR="0" lvl="0" indent="-114300" algn="l" defTabSz="914400" rtl="0" eaLnBrk="1" fontAlgn="auto" latinLnBrk="0" hangingPunct="1">
              <a:lnSpc>
                <a:spcPct val="100000"/>
              </a:lnSpc>
              <a:spcBef>
                <a:spcPts val="600"/>
              </a:spcBef>
              <a:spcAft>
                <a:spcPts val="0"/>
              </a:spcAft>
              <a:buClr>
                <a:srgbClr val="1F879D"/>
              </a:buClr>
              <a:buSzTx/>
              <a:buFont typeface="Corbel" panose="020B0503020204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a:ea typeface="+mn-ea"/>
                <a:cs typeface="+mn-cs"/>
              </a:rPr>
              <a:t>What </a:t>
            </a:r>
            <a:r>
              <a:rPr lang="en-US" sz="1400" dirty="0">
                <a:solidFill>
                  <a:prstClr val="black"/>
                </a:solidFill>
                <a:latin typeface="Corbel" panose="020B0503020204020204"/>
              </a:rPr>
              <a:t>kinds of partnerships do </a:t>
            </a:r>
            <a:r>
              <a:rPr kumimoji="0" lang="en-US" sz="1400" b="0" i="0" u="none" strike="noStrike" kern="1200" cap="none" spc="0" normalizeH="0" baseline="0" noProof="0" dirty="0">
                <a:ln>
                  <a:noFill/>
                </a:ln>
                <a:solidFill>
                  <a:prstClr val="black"/>
                </a:solidFill>
                <a:effectLst/>
                <a:uLnTx/>
                <a:uFillTx/>
                <a:latin typeface="Corbel" panose="020B0503020204020204"/>
                <a:ea typeface="+mn-ea"/>
                <a:cs typeface="+mn-cs"/>
              </a:rPr>
              <a:t>you expect from being in a _____cluster? </a:t>
            </a:r>
          </a:p>
        </p:txBody>
      </p:sp>
      <p:sp>
        <p:nvSpPr>
          <p:cNvPr id="94" name="Rectangle 93">
            <a:extLst>
              <a:ext uri="{FF2B5EF4-FFF2-40B4-BE49-F238E27FC236}">
                <a16:creationId xmlns:a16="http://schemas.microsoft.com/office/drawing/2014/main" id="{997EC381-CF5E-43B6-AD90-084B2CCE6FEA}"/>
              </a:ext>
            </a:extLst>
          </p:cNvPr>
          <p:cNvSpPr/>
          <p:nvPr/>
        </p:nvSpPr>
        <p:spPr>
          <a:xfrm>
            <a:off x="2725594" y="4289019"/>
            <a:ext cx="2109319" cy="2123658"/>
          </a:xfrm>
          <a:prstGeom prst="rect">
            <a:avLst/>
          </a:prstGeom>
        </p:spPr>
        <p:txBody>
          <a:bodyPr wrap="square" anchor="t">
            <a:spAutoFit/>
          </a:bodyPr>
          <a:lstStyle/>
          <a:p>
            <a:pPr marL="114300" marR="0" lvl="0" indent="-114300" algn="l" defTabSz="914400" rtl="0" eaLnBrk="1" fontAlgn="auto" latinLnBrk="0" hangingPunct="1">
              <a:lnSpc>
                <a:spcPct val="100000"/>
              </a:lnSpc>
              <a:spcBef>
                <a:spcPts val="600"/>
              </a:spcBef>
              <a:spcAft>
                <a:spcPts val="0"/>
              </a:spcAft>
              <a:buClr>
                <a:srgbClr val="17375E"/>
              </a:buClr>
              <a:buSzTx/>
              <a:buFont typeface="Corbel" panose="020B0503020204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a:ea typeface="+mn-ea"/>
                <a:cs typeface="+mn-cs"/>
              </a:rPr>
              <a:t>How can a ____cluster, help you gain access to emerging technologies &amp; business models?</a:t>
            </a:r>
          </a:p>
          <a:p>
            <a:pPr marL="114300" marR="0" lvl="0" indent="-114300" algn="l" defTabSz="914400" rtl="0" eaLnBrk="1" fontAlgn="auto" latinLnBrk="0" hangingPunct="1">
              <a:lnSpc>
                <a:spcPct val="100000"/>
              </a:lnSpc>
              <a:spcBef>
                <a:spcPts val="600"/>
              </a:spcBef>
              <a:spcAft>
                <a:spcPts val="0"/>
              </a:spcAft>
              <a:buClr>
                <a:srgbClr val="17375E"/>
              </a:buClr>
              <a:buSzTx/>
              <a:buFont typeface="Corbel" panose="020B0503020204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114300" marR="0" lvl="0" indent="-114300" algn="l" defTabSz="914400" rtl="0" eaLnBrk="1" fontAlgn="auto" latinLnBrk="0" hangingPunct="1">
              <a:lnSpc>
                <a:spcPct val="100000"/>
              </a:lnSpc>
              <a:spcBef>
                <a:spcPts val="600"/>
              </a:spcBef>
              <a:spcAft>
                <a:spcPts val="0"/>
              </a:spcAft>
              <a:buClr>
                <a:srgbClr val="17375E"/>
              </a:buClr>
              <a:buSzTx/>
              <a:buFont typeface="Corbel" panose="020B0503020204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114300" marR="0" lvl="0" indent="-114300" algn="l" defTabSz="914400" rtl="0" eaLnBrk="1" fontAlgn="auto" latinLnBrk="0" hangingPunct="1">
              <a:lnSpc>
                <a:spcPct val="100000"/>
              </a:lnSpc>
              <a:spcBef>
                <a:spcPts val="600"/>
              </a:spcBef>
              <a:spcAft>
                <a:spcPts val="0"/>
              </a:spcAft>
              <a:buClr>
                <a:srgbClr val="17375E"/>
              </a:buClr>
              <a:buSzTx/>
              <a:buFont typeface="Corbel" panose="020B0503020204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114300" marR="0" lvl="0" indent="-114300" algn="l" defTabSz="914400" rtl="0" eaLnBrk="1" fontAlgn="auto" latinLnBrk="0" hangingPunct="1">
              <a:lnSpc>
                <a:spcPct val="100000"/>
              </a:lnSpc>
              <a:spcBef>
                <a:spcPts val="600"/>
              </a:spcBef>
              <a:spcAft>
                <a:spcPts val="0"/>
              </a:spcAft>
              <a:buClr>
                <a:srgbClr val="17375E"/>
              </a:buClr>
              <a:buSzTx/>
              <a:buFont typeface="Corbel" panose="020B0503020204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95" name="Rectangle 94">
            <a:extLst>
              <a:ext uri="{FF2B5EF4-FFF2-40B4-BE49-F238E27FC236}">
                <a16:creationId xmlns:a16="http://schemas.microsoft.com/office/drawing/2014/main" id="{AB60C796-8A52-40C2-8AD8-18216681C010}"/>
              </a:ext>
            </a:extLst>
          </p:cNvPr>
          <p:cNvSpPr/>
          <p:nvPr/>
        </p:nvSpPr>
        <p:spPr>
          <a:xfrm>
            <a:off x="5041341" y="3943535"/>
            <a:ext cx="2109319" cy="2246769"/>
          </a:xfrm>
          <a:prstGeom prst="rect">
            <a:avLst/>
          </a:prstGeom>
        </p:spPr>
        <p:txBody>
          <a:bodyPr wrap="square" anchor="t">
            <a:spAutoFit/>
          </a:bodyPr>
          <a:lstStyle/>
          <a:p>
            <a:pPr marL="114300" marR="0" lvl="0" indent="-114300" algn="l" defTabSz="914400" rtl="0" eaLnBrk="1" fontAlgn="auto" latinLnBrk="0" hangingPunct="1">
              <a:lnSpc>
                <a:spcPct val="100000"/>
              </a:lnSpc>
              <a:spcBef>
                <a:spcPts val="600"/>
              </a:spcBef>
              <a:spcAft>
                <a:spcPts val="0"/>
              </a:spcAft>
              <a:buClr>
                <a:srgbClr val="1F879D"/>
              </a:buClr>
              <a:buSzTx/>
              <a:buFont typeface="Corbel" panose="020B0503020204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a:ea typeface="+mn-ea"/>
                <a:cs typeface="+mn-cs"/>
              </a:rPr>
              <a:t>True transformation requires faster innovation. This can be done through corporate bootcamps, innovation labs or large-scale transformation programs. What kinds of  programs would be most important to you?</a:t>
            </a:r>
          </a:p>
        </p:txBody>
      </p:sp>
      <p:sp>
        <p:nvSpPr>
          <p:cNvPr id="96" name="Rectangle 95">
            <a:extLst>
              <a:ext uri="{FF2B5EF4-FFF2-40B4-BE49-F238E27FC236}">
                <a16:creationId xmlns:a16="http://schemas.microsoft.com/office/drawing/2014/main" id="{9FB21C96-AFF5-478E-9C44-1518E9709522}"/>
              </a:ext>
            </a:extLst>
          </p:cNvPr>
          <p:cNvSpPr/>
          <p:nvPr/>
        </p:nvSpPr>
        <p:spPr>
          <a:xfrm>
            <a:off x="7346113" y="3788882"/>
            <a:ext cx="2109319" cy="1892826"/>
          </a:xfrm>
          <a:prstGeom prst="rect">
            <a:avLst/>
          </a:prstGeom>
        </p:spPr>
        <p:txBody>
          <a:bodyPr wrap="square" anchor="t">
            <a:spAutoFit/>
          </a:bodyPr>
          <a:lstStyle/>
          <a:p>
            <a:pPr marL="114300" marR="0" lvl="0" indent="-114300" algn="l" defTabSz="914400" rtl="0" eaLnBrk="1" fontAlgn="auto" latinLnBrk="0" hangingPunct="1">
              <a:lnSpc>
                <a:spcPct val="100000"/>
              </a:lnSpc>
              <a:spcBef>
                <a:spcPts val="600"/>
              </a:spcBef>
              <a:spcAft>
                <a:spcPts val="0"/>
              </a:spcAft>
              <a:buClr>
                <a:srgbClr val="17375E"/>
              </a:buClr>
              <a:buSzTx/>
              <a:buFont typeface="Corbel" panose="020B0503020204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a:ea typeface="+mn-ea"/>
                <a:cs typeface="+mn-cs"/>
              </a:rPr>
              <a:t>How would your company like to work with and gain access to new high impact ____startups?</a:t>
            </a:r>
          </a:p>
          <a:p>
            <a:pPr marL="114300" marR="0" lvl="0" indent="-114300" algn="l" defTabSz="914400" rtl="0" eaLnBrk="1" fontAlgn="auto" latinLnBrk="0" hangingPunct="1">
              <a:lnSpc>
                <a:spcPct val="100000"/>
              </a:lnSpc>
              <a:spcBef>
                <a:spcPts val="600"/>
              </a:spcBef>
              <a:spcAft>
                <a:spcPts val="0"/>
              </a:spcAft>
              <a:buClr>
                <a:srgbClr val="17375E"/>
              </a:buClr>
              <a:buSzTx/>
              <a:buFont typeface="Corbel" panose="020B0503020204020204" pitchFamily="34" charset="0"/>
              <a:buChar char="›"/>
              <a:tabLst/>
              <a:defRPr/>
            </a:pPr>
            <a:r>
              <a:rPr lang="en-US" sz="1400" dirty="0">
                <a:solidFill>
                  <a:prstClr val="black"/>
                </a:solidFill>
                <a:latin typeface="Corbel" panose="020B0503020204020204"/>
              </a:rPr>
              <a:t>What can new ____startups bring to you?</a:t>
            </a:r>
            <a:endParaRPr kumimoji="0" lang="en-US" sz="14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97" name="Rectangle 96">
            <a:extLst>
              <a:ext uri="{FF2B5EF4-FFF2-40B4-BE49-F238E27FC236}">
                <a16:creationId xmlns:a16="http://schemas.microsoft.com/office/drawing/2014/main" id="{FB176D4B-1939-473E-9CA9-4BEBD3BEC072}"/>
              </a:ext>
            </a:extLst>
          </p:cNvPr>
          <p:cNvSpPr/>
          <p:nvPr/>
        </p:nvSpPr>
        <p:spPr>
          <a:xfrm>
            <a:off x="9650881" y="3788882"/>
            <a:ext cx="2109319" cy="1169551"/>
          </a:xfrm>
          <a:prstGeom prst="rect">
            <a:avLst/>
          </a:prstGeom>
        </p:spPr>
        <p:txBody>
          <a:bodyPr wrap="square" anchor="t">
            <a:spAutoFit/>
          </a:bodyPr>
          <a:lstStyle/>
          <a:p>
            <a:pPr marL="114300" marR="0" lvl="0" indent="-114300" algn="l" defTabSz="914400" rtl="0" eaLnBrk="1" fontAlgn="auto" latinLnBrk="0" hangingPunct="1">
              <a:lnSpc>
                <a:spcPct val="100000"/>
              </a:lnSpc>
              <a:spcBef>
                <a:spcPts val="600"/>
              </a:spcBef>
              <a:spcAft>
                <a:spcPts val="0"/>
              </a:spcAft>
              <a:buClr>
                <a:srgbClr val="1F879D"/>
              </a:buClr>
              <a:buSzTx/>
              <a:buFont typeface="Corbel" panose="020B0503020204020204" pitchFamily="34" charset="0"/>
              <a:buChar char="›"/>
              <a:tabLst/>
              <a:defRPr/>
            </a:pPr>
            <a:r>
              <a:rPr lang="en-US" sz="1400" dirty="0">
                <a:solidFill>
                  <a:prstClr val="black"/>
                </a:solidFill>
                <a:latin typeface="Corbel" panose="020B0503020204020204"/>
              </a:rPr>
              <a:t>We need more high-quality startups and scale ups.  How can the cluster help launch new ventures?</a:t>
            </a:r>
            <a:endParaRPr kumimoji="0" lang="en-US" sz="14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2" name="TextBox 61">
            <a:extLst>
              <a:ext uri="{FF2B5EF4-FFF2-40B4-BE49-F238E27FC236}">
                <a16:creationId xmlns:a16="http://schemas.microsoft.com/office/drawing/2014/main" id="{EDD0AB8D-C1E6-4A67-897E-E89A6FD23715}"/>
              </a:ext>
            </a:extLst>
          </p:cNvPr>
          <p:cNvSpPr txBox="1"/>
          <p:nvPr/>
        </p:nvSpPr>
        <p:spPr>
          <a:xfrm>
            <a:off x="289678" y="364723"/>
            <a:ext cx="1048684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F3F3F"/>
                </a:solidFill>
                <a:effectLst/>
                <a:uLnTx/>
                <a:uFillTx/>
                <a:latin typeface="Verdana Pro SemiBold" panose="020B0604020202020204" pitchFamily="34" charset="0"/>
                <a:ea typeface="+mn-ea"/>
                <a:cs typeface="+mn-cs"/>
              </a:rPr>
              <a:t>3.a  continued</a:t>
            </a:r>
          </a:p>
        </p:txBody>
      </p:sp>
      <p:sp>
        <p:nvSpPr>
          <p:cNvPr id="31" name="TextBox 30">
            <a:extLst>
              <a:ext uri="{FF2B5EF4-FFF2-40B4-BE49-F238E27FC236}">
                <a16:creationId xmlns:a16="http://schemas.microsoft.com/office/drawing/2014/main" id="{CFA5289D-F2E6-4786-B9EF-912C66DE054A}"/>
              </a:ext>
            </a:extLst>
          </p:cNvPr>
          <p:cNvSpPr txBox="1"/>
          <p:nvPr/>
        </p:nvSpPr>
        <p:spPr>
          <a:xfrm>
            <a:off x="623392" y="6338778"/>
            <a:ext cx="4104456" cy="215444"/>
          </a:xfrm>
          <a:prstGeom prst="rect">
            <a:avLst/>
          </a:prstGeom>
          <a:noFill/>
        </p:spPr>
        <p:txBody>
          <a:bodyPr wrap="square" rtlCol="0">
            <a:spAutoFit/>
          </a:bodyPr>
          <a:lstStyle/>
          <a:p>
            <a:r>
              <a:rPr lang="en-US" sz="800" dirty="0"/>
              <a:t>Source: Strategy Tools</a:t>
            </a:r>
            <a:endParaRPr lang="en-CA" sz="800" dirty="0"/>
          </a:p>
        </p:txBody>
      </p:sp>
      <p:sp>
        <p:nvSpPr>
          <p:cNvPr id="32" name="TextBox 31">
            <a:extLst>
              <a:ext uri="{FF2B5EF4-FFF2-40B4-BE49-F238E27FC236}">
                <a16:creationId xmlns:a16="http://schemas.microsoft.com/office/drawing/2014/main" id="{9E48FE35-EC9F-4036-9948-4D9567496B31}"/>
              </a:ext>
            </a:extLst>
          </p:cNvPr>
          <p:cNvSpPr txBox="1"/>
          <p:nvPr/>
        </p:nvSpPr>
        <p:spPr>
          <a:xfrm>
            <a:off x="4210953" y="569008"/>
            <a:ext cx="8542625" cy="307777"/>
          </a:xfrm>
          <a:prstGeom prst="rect">
            <a:avLst/>
          </a:prstGeom>
          <a:noFill/>
        </p:spPr>
        <p:txBody>
          <a:bodyPr wrap="square">
            <a:spAutoFit/>
          </a:bodyPr>
          <a:lstStyle/>
          <a:p>
            <a:r>
              <a:rPr lang="en-US" sz="1400" i="1" dirty="0"/>
              <a:t>This resource could be used during early group meetings as you begin to ‘muster the cluster’.</a:t>
            </a:r>
          </a:p>
        </p:txBody>
      </p:sp>
      <p:pic>
        <p:nvPicPr>
          <p:cNvPr id="8" name="Graphic 7" descr="Television with solid fill">
            <a:extLst>
              <a:ext uri="{FF2B5EF4-FFF2-40B4-BE49-F238E27FC236}">
                <a16:creationId xmlns:a16="http://schemas.microsoft.com/office/drawing/2014/main" id="{28E29D23-1D80-4080-95D1-6D27021E76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57755" y="2310670"/>
            <a:ext cx="604612" cy="604612"/>
          </a:xfrm>
          <a:prstGeom prst="rect">
            <a:avLst/>
          </a:prstGeom>
        </p:spPr>
      </p:pic>
      <p:pic>
        <p:nvPicPr>
          <p:cNvPr id="13" name="Graphic 12" descr="Puzzle pieces with solid fill">
            <a:extLst>
              <a:ext uri="{FF2B5EF4-FFF2-40B4-BE49-F238E27FC236}">
                <a16:creationId xmlns:a16="http://schemas.microsoft.com/office/drawing/2014/main" id="{C7A7FFA5-C9B9-4943-BCAD-AEE182A37EF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39170" y="2254506"/>
            <a:ext cx="643129" cy="643129"/>
          </a:xfrm>
          <a:prstGeom prst="rect">
            <a:avLst/>
          </a:prstGeom>
        </p:spPr>
      </p:pic>
      <p:pic>
        <p:nvPicPr>
          <p:cNvPr id="15" name="Graphic 14" descr="Handshake with solid fill">
            <a:extLst>
              <a:ext uri="{FF2B5EF4-FFF2-40B4-BE49-F238E27FC236}">
                <a16:creationId xmlns:a16="http://schemas.microsoft.com/office/drawing/2014/main" id="{AE33C81C-7A5D-4A02-AEC9-5ABDFE34840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56724" y="2210850"/>
            <a:ext cx="797063" cy="797063"/>
          </a:xfrm>
          <a:prstGeom prst="rect">
            <a:avLst/>
          </a:prstGeom>
        </p:spPr>
      </p:pic>
      <p:pic>
        <p:nvPicPr>
          <p:cNvPr id="17" name="Graphic 16" descr="Tools with solid fill">
            <a:extLst>
              <a:ext uri="{FF2B5EF4-FFF2-40B4-BE49-F238E27FC236}">
                <a16:creationId xmlns:a16="http://schemas.microsoft.com/office/drawing/2014/main" id="{8553231F-95CC-4AC7-BEE0-14EDEA6EE57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533231" y="2264977"/>
            <a:ext cx="486577" cy="486577"/>
          </a:xfrm>
          <a:prstGeom prst="rect">
            <a:avLst/>
          </a:prstGeom>
        </p:spPr>
      </p:pic>
      <p:pic>
        <p:nvPicPr>
          <p:cNvPr id="19" name="Graphic 18" descr="Target Audience with solid fill">
            <a:extLst>
              <a:ext uri="{FF2B5EF4-FFF2-40B4-BE49-F238E27FC236}">
                <a16:creationId xmlns:a16="http://schemas.microsoft.com/office/drawing/2014/main" id="{CE83C763-5AB6-4F0F-A959-40879696164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114488" y="2225154"/>
            <a:ext cx="703049" cy="703049"/>
          </a:xfrm>
          <a:prstGeom prst="rect">
            <a:avLst/>
          </a:prstGeom>
        </p:spPr>
      </p:pic>
    </p:spTree>
    <p:extLst>
      <p:ext uri="{BB962C8B-B14F-4D97-AF65-F5344CB8AC3E}">
        <p14:creationId xmlns:p14="http://schemas.microsoft.com/office/powerpoint/2010/main" val="2124422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DAA389C8-B2EE-4FCB-A752-D81FA60401A6}"/>
              </a:ext>
            </a:extLst>
          </p:cNvPr>
          <p:cNvSpPr>
            <a:spLocks noGrp="1"/>
          </p:cNvSpPr>
          <p:nvPr>
            <p:ph type="sldNum" sz="quarter" idx="12"/>
          </p:nvPr>
        </p:nvSpPr>
        <p:spPr>
          <a:xfrm>
            <a:off x="8584533" y="6338778"/>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94E2DD-4F38-4D2A-97E5-5D7467AA1DEC}" type="slidenum">
              <a:rPr kumimoji="0" lang="en-US" sz="1200" b="0" i="0" u="none" strike="noStrike" kern="1200" cap="none" spc="0" normalizeH="0" baseline="0" noProof="0" smtClean="0">
                <a:ln>
                  <a:noFill/>
                </a:ln>
                <a:solidFill>
                  <a:prstClr val="black">
                    <a:tint val="75000"/>
                  </a:prst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tint val="75000"/>
                </a:prstClr>
              </a:solidFill>
              <a:effectLst/>
              <a:uLnTx/>
              <a:uFillTx/>
              <a:latin typeface="Corbel" panose="020B0503020204020204"/>
              <a:ea typeface="+mn-ea"/>
              <a:cs typeface="+mn-cs"/>
            </a:endParaRPr>
          </a:p>
        </p:txBody>
      </p:sp>
      <p:cxnSp>
        <p:nvCxnSpPr>
          <p:cNvPr id="11" name="Straight Connector 10">
            <a:extLst>
              <a:ext uri="{FF2B5EF4-FFF2-40B4-BE49-F238E27FC236}">
                <a16:creationId xmlns:a16="http://schemas.microsoft.com/office/drawing/2014/main" id="{AA5807D1-3318-4BBB-AB4D-32C21D92ABDB}"/>
              </a:ext>
            </a:extLst>
          </p:cNvPr>
          <p:cNvCxnSpPr/>
          <p:nvPr/>
        </p:nvCxnSpPr>
        <p:spPr>
          <a:xfrm>
            <a:off x="2638845" y="1193453"/>
            <a:ext cx="0" cy="493122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B959DDA-3A6D-4191-AB9B-0DB16E7D71E2}"/>
              </a:ext>
            </a:extLst>
          </p:cNvPr>
          <p:cNvCxnSpPr/>
          <p:nvPr/>
        </p:nvCxnSpPr>
        <p:spPr>
          <a:xfrm>
            <a:off x="4943616" y="1193453"/>
            <a:ext cx="0" cy="493122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49C9BF0-54D9-44A4-A74A-2981F5C551EF}"/>
              </a:ext>
            </a:extLst>
          </p:cNvPr>
          <p:cNvCxnSpPr/>
          <p:nvPr/>
        </p:nvCxnSpPr>
        <p:spPr>
          <a:xfrm>
            <a:off x="7248387" y="1193453"/>
            <a:ext cx="0" cy="493122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295F50F7-39F1-459A-83EA-1AE370A98681}"/>
              </a:ext>
            </a:extLst>
          </p:cNvPr>
          <p:cNvSpPr/>
          <p:nvPr/>
        </p:nvSpPr>
        <p:spPr>
          <a:xfrm>
            <a:off x="398424" y="1344038"/>
            <a:ext cx="2109319" cy="4865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rbel" panose="020B0503020204020204"/>
                <a:ea typeface="+mn-ea"/>
                <a:cs typeface="+mn-cs"/>
              </a:rPr>
              <a:t>RANK#_______</a:t>
            </a:r>
          </a:p>
        </p:txBody>
      </p:sp>
      <p:sp>
        <p:nvSpPr>
          <p:cNvPr id="35" name="Rectangle 34">
            <a:extLst>
              <a:ext uri="{FF2B5EF4-FFF2-40B4-BE49-F238E27FC236}">
                <a16:creationId xmlns:a16="http://schemas.microsoft.com/office/drawing/2014/main" id="{ADA9964B-3E2B-42C9-BCCA-46FBF371C7C7}"/>
              </a:ext>
            </a:extLst>
          </p:cNvPr>
          <p:cNvSpPr/>
          <p:nvPr/>
        </p:nvSpPr>
        <p:spPr>
          <a:xfrm>
            <a:off x="2736571" y="1344038"/>
            <a:ext cx="2109319" cy="4865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orbel" panose="020B0503020204020204"/>
                <a:ea typeface="+mn-ea"/>
                <a:cs typeface="+mn-cs"/>
              </a:rPr>
              <a:t>RANK#_______</a:t>
            </a:r>
            <a:endParaRPr kumimoji="0" lang="en-US" sz="1800" b="1"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49" name="Rectangle 48">
            <a:extLst>
              <a:ext uri="{FF2B5EF4-FFF2-40B4-BE49-F238E27FC236}">
                <a16:creationId xmlns:a16="http://schemas.microsoft.com/office/drawing/2014/main" id="{1CD70885-A33E-4FDA-9BF5-395339D66A36}"/>
              </a:ext>
            </a:extLst>
          </p:cNvPr>
          <p:cNvSpPr/>
          <p:nvPr/>
        </p:nvSpPr>
        <p:spPr>
          <a:xfrm>
            <a:off x="5041342" y="1344038"/>
            <a:ext cx="2109319" cy="4865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orbel" panose="020B0503020204020204"/>
                <a:ea typeface="+mn-ea"/>
                <a:cs typeface="+mn-cs"/>
              </a:rPr>
              <a:t>RANK#_______</a:t>
            </a:r>
            <a:endParaRPr kumimoji="0" lang="en-US" sz="1800" b="1"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88" name="Rectangle 87">
            <a:extLst>
              <a:ext uri="{FF2B5EF4-FFF2-40B4-BE49-F238E27FC236}">
                <a16:creationId xmlns:a16="http://schemas.microsoft.com/office/drawing/2014/main" id="{59337484-B926-4DF9-8A8D-B96FD04B8981}"/>
              </a:ext>
            </a:extLst>
          </p:cNvPr>
          <p:cNvSpPr/>
          <p:nvPr/>
        </p:nvSpPr>
        <p:spPr>
          <a:xfrm>
            <a:off x="398423" y="3132459"/>
            <a:ext cx="2109319" cy="1107996"/>
          </a:xfrm>
          <a:prstGeom prst="rect">
            <a:avLst/>
          </a:prstGeom>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879D">
                    <a:lumMod val="75000"/>
                  </a:srgbClr>
                </a:solidFill>
                <a:effectLst/>
                <a:uLnTx/>
                <a:uFillTx/>
                <a:latin typeface="Corbel" panose="020B0503020204020204"/>
                <a:ea typeface="+mn-ea"/>
                <a:cs typeface="+mn-cs"/>
              </a:rPr>
              <a:t>Access to learning, best practices, building innovation strategies</a:t>
            </a:r>
          </a:p>
        </p:txBody>
      </p:sp>
      <p:sp>
        <p:nvSpPr>
          <p:cNvPr id="89" name="Rectangle 88">
            <a:extLst>
              <a:ext uri="{FF2B5EF4-FFF2-40B4-BE49-F238E27FC236}">
                <a16:creationId xmlns:a16="http://schemas.microsoft.com/office/drawing/2014/main" id="{1F67A522-1CA4-4064-98F4-62D102BC5551}"/>
              </a:ext>
            </a:extLst>
          </p:cNvPr>
          <p:cNvSpPr/>
          <p:nvPr/>
        </p:nvSpPr>
        <p:spPr>
          <a:xfrm>
            <a:off x="2736571" y="3270959"/>
            <a:ext cx="2109319" cy="553998"/>
          </a:xfrm>
          <a:prstGeom prst="rect">
            <a:avLst/>
          </a:prstGeom>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879D">
                    <a:lumMod val="75000"/>
                  </a:srgbClr>
                </a:solidFill>
                <a:effectLst/>
                <a:uLnTx/>
                <a:uFillTx/>
                <a:latin typeface="Corbel" panose="020B0503020204020204"/>
                <a:ea typeface="+mn-ea"/>
                <a:cs typeface="+mn-cs"/>
              </a:rPr>
              <a:t>Navigating industry shifts</a:t>
            </a:r>
          </a:p>
        </p:txBody>
      </p:sp>
      <p:sp>
        <p:nvSpPr>
          <p:cNvPr id="90" name="Rectangle 89">
            <a:extLst>
              <a:ext uri="{FF2B5EF4-FFF2-40B4-BE49-F238E27FC236}">
                <a16:creationId xmlns:a16="http://schemas.microsoft.com/office/drawing/2014/main" id="{CF910966-BFE2-4B00-A1A1-09366A4D9AC3}"/>
              </a:ext>
            </a:extLst>
          </p:cNvPr>
          <p:cNvSpPr/>
          <p:nvPr/>
        </p:nvSpPr>
        <p:spPr>
          <a:xfrm>
            <a:off x="5041341" y="3270959"/>
            <a:ext cx="2109319" cy="276999"/>
          </a:xfrm>
          <a:prstGeom prst="rect">
            <a:avLst/>
          </a:prstGeom>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879D">
                    <a:lumMod val="75000"/>
                  </a:srgbClr>
                </a:solidFill>
                <a:effectLst/>
                <a:uLnTx/>
                <a:uFillTx/>
                <a:latin typeface="Corbel" panose="020B0503020204020204"/>
                <a:ea typeface="+mn-ea"/>
                <a:cs typeface="+mn-cs"/>
              </a:rPr>
              <a:t>Anything else?</a:t>
            </a:r>
          </a:p>
        </p:txBody>
      </p:sp>
      <p:sp>
        <p:nvSpPr>
          <p:cNvPr id="93" name="Rectangle 92">
            <a:extLst>
              <a:ext uri="{FF2B5EF4-FFF2-40B4-BE49-F238E27FC236}">
                <a16:creationId xmlns:a16="http://schemas.microsoft.com/office/drawing/2014/main" id="{6B9F52EA-0E22-4061-BE0F-771400990FCF}"/>
              </a:ext>
            </a:extLst>
          </p:cNvPr>
          <p:cNvSpPr/>
          <p:nvPr/>
        </p:nvSpPr>
        <p:spPr>
          <a:xfrm>
            <a:off x="447284" y="4240455"/>
            <a:ext cx="2109319" cy="1600438"/>
          </a:xfrm>
          <a:prstGeom prst="rect">
            <a:avLst/>
          </a:prstGeom>
        </p:spPr>
        <p:txBody>
          <a:bodyPr wrap="square" anchor="t">
            <a:spAutoFit/>
          </a:bodyPr>
          <a:lstStyle/>
          <a:p>
            <a:pPr marL="114300" marR="0" lvl="0" indent="-114300" algn="l" defTabSz="914400" rtl="0" eaLnBrk="1" fontAlgn="auto" latinLnBrk="0" hangingPunct="1">
              <a:lnSpc>
                <a:spcPct val="100000"/>
              </a:lnSpc>
              <a:spcBef>
                <a:spcPts val="600"/>
              </a:spcBef>
              <a:spcAft>
                <a:spcPts val="0"/>
              </a:spcAft>
              <a:buClr>
                <a:srgbClr val="1F879D"/>
              </a:buClr>
              <a:buSzTx/>
              <a:buFont typeface="Corbel" panose="020B0503020204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a:ea typeface="+mn-ea"/>
                <a:cs typeface="+mn-cs"/>
              </a:rPr>
              <a:t>Learning from others can be powerful. Case studies,  workshops and study trips – how could these assist you? Is there relevancy to your organization?</a:t>
            </a:r>
          </a:p>
        </p:txBody>
      </p:sp>
      <p:sp>
        <p:nvSpPr>
          <p:cNvPr id="94" name="Rectangle 93">
            <a:extLst>
              <a:ext uri="{FF2B5EF4-FFF2-40B4-BE49-F238E27FC236}">
                <a16:creationId xmlns:a16="http://schemas.microsoft.com/office/drawing/2014/main" id="{997EC381-CF5E-43B6-AD90-084B2CCE6FEA}"/>
              </a:ext>
            </a:extLst>
          </p:cNvPr>
          <p:cNvSpPr/>
          <p:nvPr/>
        </p:nvSpPr>
        <p:spPr>
          <a:xfrm>
            <a:off x="2736571" y="3788882"/>
            <a:ext cx="2109319" cy="2846933"/>
          </a:xfrm>
          <a:prstGeom prst="rect">
            <a:avLst/>
          </a:prstGeom>
        </p:spPr>
        <p:txBody>
          <a:bodyPr wrap="square" anchor="t">
            <a:spAutoFit/>
          </a:bodyPr>
          <a:lstStyle/>
          <a:p>
            <a:pPr marL="114300" marR="0" lvl="0" indent="-114300" algn="l" defTabSz="914400" rtl="0" eaLnBrk="1" fontAlgn="auto" latinLnBrk="0" hangingPunct="1">
              <a:lnSpc>
                <a:spcPct val="100000"/>
              </a:lnSpc>
              <a:spcBef>
                <a:spcPts val="600"/>
              </a:spcBef>
              <a:spcAft>
                <a:spcPts val="0"/>
              </a:spcAft>
              <a:buClr>
                <a:srgbClr val="17375E"/>
              </a:buClr>
              <a:buSzTx/>
              <a:buFont typeface="Corbel" panose="020B0503020204020204" pitchFamily="34" charset="0"/>
              <a:buChar char="›"/>
              <a:tabLst/>
              <a:defRPr/>
            </a:pPr>
            <a:r>
              <a:rPr lang="en-US" sz="1400" dirty="0">
                <a:solidFill>
                  <a:prstClr val="black"/>
                </a:solidFill>
                <a:latin typeface="Corbel" panose="020B0503020204020204"/>
              </a:rPr>
              <a:t>The cluster should help us navigate significant industry level change, reaching beyond the capabilities of any one cluster member.</a:t>
            </a:r>
            <a:endParaRPr kumimoji="0" lang="en-US" sz="1400"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114300" marR="0" lvl="0" indent="-114300" algn="l" defTabSz="914400" rtl="0" eaLnBrk="1" fontAlgn="auto" latinLnBrk="0" hangingPunct="1">
              <a:lnSpc>
                <a:spcPct val="100000"/>
              </a:lnSpc>
              <a:spcBef>
                <a:spcPts val="600"/>
              </a:spcBef>
              <a:spcAft>
                <a:spcPts val="0"/>
              </a:spcAft>
              <a:buClr>
                <a:srgbClr val="17375E"/>
              </a:buClr>
              <a:buSzTx/>
              <a:buFont typeface="Corbel" panose="020B0503020204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114300" marR="0" lvl="0" indent="-114300" algn="l" defTabSz="914400" rtl="0" eaLnBrk="1" fontAlgn="auto" latinLnBrk="0" hangingPunct="1">
              <a:lnSpc>
                <a:spcPct val="100000"/>
              </a:lnSpc>
              <a:spcBef>
                <a:spcPts val="600"/>
              </a:spcBef>
              <a:spcAft>
                <a:spcPts val="0"/>
              </a:spcAft>
              <a:buClr>
                <a:srgbClr val="17375E"/>
              </a:buClr>
              <a:buSzTx/>
              <a:buFont typeface="Corbel" panose="020B0503020204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114300" marR="0" lvl="0" indent="-114300" algn="l" defTabSz="914400" rtl="0" eaLnBrk="1" fontAlgn="auto" latinLnBrk="0" hangingPunct="1">
              <a:lnSpc>
                <a:spcPct val="100000"/>
              </a:lnSpc>
              <a:spcBef>
                <a:spcPts val="600"/>
              </a:spcBef>
              <a:spcAft>
                <a:spcPts val="0"/>
              </a:spcAft>
              <a:buClr>
                <a:srgbClr val="17375E"/>
              </a:buClr>
              <a:buSzTx/>
              <a:buFont typeface="Corbel" panose="020B0503020204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114300" marR="0" lvl="0" indent="-114300" algn="l" defTabSz="914400" rtl="0" eaLnBrk="1" fontAlgn="auto" latinLnBrk="0" hangingPunct="1">
              <a:lnSpc>
                <a:spcPct val="100000"/>
              </a:lnSpc>
              <a:spcBef>
                <a:spcPts val="600"/>
              </a:spcBef>
              <a:spcAft>
                <a:spcPts val="0"/>
              </a:spcAft>
              <a:buClr>
                <a:srgbClr val="17375E"/>
              </a:buClr>
              <a:buSzTx/>
              <a:buFont typeface="Corbel" panose="020B0503020204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114300" marR="0" lvl="0" indent="-114300" algn="l" defTabSz="914400" rtl="0" eaLnBrk="1" fontAlgn="auto" latinLnBrk="0" hangingPunct="1">
              <a:lnSpc>
                <a:spcPct val="100000"/>
              </a:lnSpc>
              <a:spcBef>
                <a:spcPts val="600"/>
              </a:spcBef>
              <a:spcAft>
                <a:spcPts val="0"/>
              </a:spcAft>
              <a:buClr>
                <a:srgbClr val="17375E"/>
              </a:buClr>
              <a:buSzTx/>
              <a:buFont typeface="Corbel" panose="020B0503020204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95" name="Rectangle 94">
            <a:extLst>
              <a:ext uri="{FF2B5EF4-FFF2-40B4-BE49-F238E27FC236}">
                <a16:creationId xmlns:a16="http://schemas.microsoft.com/office/drawing/2014/main" id="{AB60C796-8A52-40C2-8AD8-18216681C010}"/>
              </a:ext>
            </a:extLst>
          </p:cNvPr>
          <p:cNvSpPr/>
          <p:nvPr/>
        </p:nvSpPr>
        <p:spPr>
          <a:xfrm>
            <a:off x="5041342" y="3788882"/>
            <a:ext cx="2109319" cy="523220"/>
          </a:xfrm>
          <a:prstGeom prst="rect">
            <a:avLst/>
          </a:prstGeom>
        </p:spPr>
        <p:txBody>
          <a:bodyPr wrap="square" anchor="t">
            <a:spAutoFit/>
          </a:bodyPr>
          <a:lstStyle/>
          <a:p>
            <a:pPr marL="114300" marR="0" lvl="0" indent="-114300" algn="l" defTabSz="914400" rtl="0" eaLnBrk="1" fontAlgn="auto" latinLnBrk="0" hangingPunct="1">
              <a:lnSpc>
                <a:spcPct val="100000"/>
              </a:lnSpc>
              <a:spcBef>
                <a:spcPts val="600"/>
              </a:spcBef>
              <a:spcAft>
                <a:spcPts val="0"/>
              </a:spcAft>
              <a:buClr>
                <a:srgbClr val="1F879D"/>
              </a:buClr>
              <a:buSzTx/>
              <a:buFont typeface="Corbel" panose="020B0503020204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a:ea typeface="+mn-ea"/>
                <a:cs typeface="+mn-cs"/>
              </a:rPr>
              <a:t>What would you want from a ____cluster?</a:t>
            </a:r>
          </a:p>
        </p:txBody>
      </p:sp>
      <p:sp>
        <p:nvSpPr>
          <p:cNvPr id="62" name="TextBox 61">
            <a:extLst>
              <a:ext uri="{FF2B5EF4-FFF2-40B4-BE49-F238E27FC236}">
                <a16:creationId xmlns:a16="http://schemas.microsoft.com/office/drawing/2014/main" id="{EDD0AB8D-C1E6-4A67-897E-E89A6FD23715}"/>
              </a:ext>
            </a:extLst>
          </p:cNvPr>
          <p:cNvSpPr txBox="1"/>
          <p:nvPr/>
        </p:nvSpPr>
        <p:spPr>
          <a:xfrm>
            <a:off x="240511" y="364723"/>
            <a:ext cx="1171097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F3F3F"/>
                </a:solidFill>
                <a:effectLst/>
                <a:uLnTx/>
                <a:uFillTx/>
                <a:latin typeface="Verdana Pro SemiBold" panose="020B0604020202020204" pitchFamily="34" charset="0"/>
                <a:ea typeface="+mn-ea"/>
                <a:cs typeface="+mn-cs"/>
              </a:rPr>
              <a:t>3.a </a:t>
            </a:r>
            <a:r>
              <a:rPr lang="en-US" sz="3200" dirty="0">
                <a:solidFill>
                  <a:srgbClr val="3F3F3F"/>
                </a:solidFill>
                <a:latin typeface="Verdana Pro SemiBold" panose="020B0604020202020204" pitchFamily="34" charset="0"/>
              </a:rPr>
              <a:t> </a:t>
            </a:r>
            <a:r>
              <a:rPr kumimoji="0" lang="en-US" sz="3200" b="0" i="0" u="none" strike="noStrike" kern="1200" cap="none" spc="0" normalizeH="0" baseline="0" noProof="0" dirty="0">
                <a:ln>
                  <a:noFill/>
                </a:ln>
                <a:solidFill>
                  <a:srgbClr val="3F3F3F"/>
                </a:solidFill>
                <a:effectLst/>
                <a:uLnTx/>
                <a:uFillTx/>
                <a:latin typeface="Verdana Pro SemiBold" panose="020B0604020202020204" pitchFamily="34" charset="0"/>
                <a:ea typeface="+mn-ea"/>
                <a:cs typeface="+mn-cs"/>
              </a:rPr>
              <a:t>continued</a:t>
            </a:r>
          </a:p>
        </p:txBody>
      </p:sp>
      <p:sp>
        <p:nvSpPr>
          <p:cNvPr id="31" name="TextBox 30">
            <a:extLst>
              <a:ext uri="{FF2B5EF4-FFF2-40B4-BE49-F238E27FC236}">
                <a16:creationId xmlns:a16="http://schemas.microsoft.com/office/drawing/2014/main" id="{ACD116A3-4E38-4E73-B13F-C418DAD73677}"/>
              </a:ext>
            </a:extLst>
          </p:cNvPr>
          <p:cNvSpPr txBox="1"/>
          <p:nvPr/>
        </p:nvSpPr>
        <p:spPr>
          <a:xfrm>
            <a:off x="623392" y="6338778"/>
            <a:ext cx="4104456" cy="215444"/>
          </a:xfrm>
          <a:prstGeom prst="rect">
            <a:avLst/>
          </a:prstGeom>
          <a:noFill/>
        </p:spPr>
        <p:txBody>
          <a:bodyPr wrap="square" rtlCol="0">
            <a:spAutoFit/>
          </a:bodyPr>
          <a:lstStyle/>
          <a:p>
            <a:r>
              <a:rPr lang="en-US" sz="800" dirty="0"/>
              <a:t>Source: Strategy Tools</a:t>
            </a:r>
            <a:endParaRPr lang="en-CA" sz="800" dirty="0"/>
          </a:p>
        </p:txBody>
      </p:sp>
      <p:pic>
        <p:nvPicPr>
          <p:cNvPr id="4" name="Graphic 3" descr="Thought with solid fill">
            <a:extLst>
              <a:ext uri="{FF2B5EF4-FFF2-40B4-BE49-F238E27FC236}">
                <a16:creationId xmlns:a16="http://schemas.microsoft.com/office/drawing/2014/main" id="{AF9447D9-C07F-47C5-9963-C52F25641EE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42124" y="2211724"/>
            <a:ext cx="707752" cy="707752"/>
          </a:xfrm>
          <a:prstGeom prst="rect">
            <a:avLst/>
          </a:prstGeom>
        </p:spPr>
      </p:pic>
      <p:pic>
        <p:nvPicPr>
          <p:cNvPr id="7" name="Graphic 6" descr="Toggle with solid fill">
            <a:extLst>
              <a:ext uri="{FF2B5EF4-FFF2-40B4-BE49-F238E27FC236}">
                <a16:creationId xmlns:a16="http://schemas.microsoft.com/office/drawing/2014/main" id="{0B67AF10-9901-42F7-ABB2-0D6FF062FB4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34031" y="2251555"/>
            <a:ext cx="724526" cy="724526"/>
          </a:xfrm>
          <a:prstGeom prst="rect">
            <a:avLst/>
          </a:prstGeom>
        </p:spPr>
      </p:pic>
      <p:pic>
        <p:nvPicPr>
          <p:cNvPr id="10" name="Graphic 9" descr="Classroom with solid fill">
            <a:extLst>
              <a:ext uri="{FF2B5EF4-FFF2-40B4-BE49-F238E27FC236}">
                <a16:creationId xmlns:a16="http://schemas.microsoft.com/office/drawing/2014/main" id="{F0CE566D-9BB6-4E0E-90BC-04A785CB692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6719" y="2191763"/>
            <a:ext cx="784318" cy="784318"/>
          </a:xfrm>
          <a:prstGeom prst="rect">
            <a:avLst/>
          </a:prstGeom>
        </p:spPr>
      </p:pic>
    </p:spTree>
    <p:extLst>
      <p:ext uri="{BB962C8B-B14F-4D97-AF65-F5344CB8AC3E}">
        <p14:creationId xmlns:p14="http://schemas.microsoft.com/office/powerpoint/2010/main" val="7439642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4A312-4F4E-41F3-A502-3B2BA4DFAB82}"/>
              </a:ext>
            </a:extLst>
          </p:cNvPr>
          <p:cNvSpPr>
            <a:spLocks noGrp="1"/>
          </p:cNvSpPr>
          <p:nvPr>
            <p:ph type="title"/>
          </p:nvPr>
        </p:nvSpPr>
        <p:spPr>
          <a:xfrm>
            <a:off x="7902594" y="2748961"/>
            <a:ext cx="3164385" cy="711081"/>
          </a:xfrm>
        </p:spPr>
        <p:txBody>
          <a:bodyPr/>
          <a:lstStyle/>
          <a:p>
            <a:r>
              <a:rPr lang="en-US" sz="2000" b="1" dirty="0">
                <a:solidFill>
                  <a:schemeClr val="accent5">
                    <a:lumMod val="75000"/>
                  </a:schemeClr>
                </a:solidFill>
              </a:rPr>
              <a:t>Cluster Value Triangle</a:t>
            </a:r>
            <a:endParaRPr lang="en-CA" sz="2000" b="1" dirty="0">
              <a:solidFill>
                <a:schemeClr val="accent5">
                  <a:lumMod val="75000"/>
                </a:schemeClr>
              </a:solidFill>
            </a:endParaRPr>
          </a:p>
        </p:txBody>
      </p:sp>
      <p:sp>
        <p:nvSpPr>
          <p:cNvPr id="3" name="Slide Number Placeholder 2">
            <a:extLst>
              <a:ext uri="{FF2B5EF4-FFF2-40B4-BE49-F238E27FC236}">
                <a16:creationId xmlns:a16="http://schemas.microsoft.com/office/drawing/2014/main" id="{F0A46801-3991-4C78-BF6C-3408D8891EC7}"/>
              </a:ext>
            </a:extLst>
          </p:cNvPr>
          <p:cNvSpPr>
            <a:spLocks noGrp="1"/>
          </p:cNvSpPr>
          <p:nvPr>
            <p:ph type="sldNum" sz="quarter" idx="4"/>
          </p:nvPr>
        </p:nvSpPr>
        <p:spPr/>
        <p: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fld id="{96E69268-9C8B-4EBF-A9EE-DC5DC2D48DC3}"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ctr" defTabSz="1218987" rtl="0" eaLnBrk="1" fontAlgn="auto" latinLnBrk="0" hangingPunct="1">
                <a:lnSpc>
                  <a:spcPct val="100000"/>
                </a:lnSpc>
                <a:spcBef>
                  <a:spcPts val="0"/>
                </a:spcBef>
                <a:spcAft>
                  <a:spcPts val="0"/>
                </a:spcAft>
                <a:buClrTx/>
                <a:buSzTx/>
                <a:buFontTx/>
                <a:buNone/>
                <a:tabLst/>
                <a:defRPr/>
              </a:pPr>
              <a:t>12</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2E03036A-C0F2-49FC-A37C-4548444533C5}"/>
              </a:ext>
            </a:extLst>
          </p:cNvPr>
          <p:cNvSpPr txBox="1"/>
          <p:nvPr/>
        </p:nvSpPr>
        <p:spPr>
          <a:xfrm>
            <a:off x="7078145" y="3348433"/>
            <a:ext cx="4402577" cy="954107"/>
          </a:xfrm>
          <a:prstGeom prst="rect">
            <a:avLst/>
          </a:prstGeom>
          <a:noFill/>
        </p:spPr>
        <p:txBody>
          <a:bodyPr wrap="square">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chemeClr val="accent5">
                    <a:lumMod val="75000"/>
                  </a:schemeClr>
                </a:solidFill>
                <a:effectLst/>
                <a:uLnTx/>
                <a:uFillTx/>
                <a:latin typeface="Calibri"/>
                <a:ea typeface="+mn-ea"/>
                <a:cs typeface="+mn-cs"/>
              </a:rPr>
              <a:t>The Cluster Value Triangle is a strategy framework that allows us to bring the key elements of strategy, structure and business model together in one integrated framework. </a:t>
            </a:r>
            <a:endParaRPr kumimoji="0" lang="en-CA" sz="1400" b="1" i="1" u="none" strike="noStrike" kern="1200" cap="none" spc="0" normalizeH="0" baseline="0" noProof="0" dirty="0">
              <a:ln>
                <a:noFill/>
              </a:ln>
              <a:solidFill>
                <a:schemeClr val="accent5">
                  <a:lumMod val="75000"/>
                </a:schemeClr>
              </a:solidFill>
              <a:effectLst/>
              <a:uLnTx/>
              <a:uFillTx/>
              <a:latin typeface="Calibri"/>
              <a:ea typeface="+mn-ea"/>
              <a:cs typeface="+mn-cs"/>
            </a:endParaRPr>
          </a:p>
        </p:txBody>
      </p:sp>
      <p:sp>
        <p:nvSpPr>
          <p:cNvPr id="6" name="TextBox 5">
            <a:extLst>
              <a:ext uri="{FF2B5EF4-FFF2-40B4-BE49-F238E27FC236}">
                <a16:creationId xmlns:a16="http://schemas.microsoft.com/office/drawing/2014/main" id="{305E4A20-F62F-4268-9DD6-3243C033C3B1}"/>
              </a:ext>
            </a:extLst>
          </p:cNvPr>
          <p:cNvSpPr txBox="1"/>
          <p:nvPr/>
        </p:nvSpPr>
        <p:spPr>
          <a:xfrm>
            <a:off x="4596943" y="6570365"/>
            <a:ext cx="2998114" cy="213585"/>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0" noProof="0" dirty="0">
                <a:ln>
                  <a:noFill/>
                </a:ln>
                <a:solidFill>
                  <a:prstClr val="black"/>
                </a:solidFill>
                <a:effectLst/>
                <a:uLnTx/>
                <a:uFillTx/>
                <a:latin typeface="Calibri"/>
                <a:ea typeface="+mn-ea"/>
                <a:cs typeface="+mn-cs"/>
              </a:rPr>
              <a:t>Source: Cluster Business Models Report</a:t>
            </a:r>
            <a:endParaRPr kumimoji="0" lang="en-CA" sz="788"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Isosceles Triangle 6">
            <a:extLst>
              <a:ext uri="{FF2B5EF4-FFF2-40B4-BE49-F238E27FC236}">
                <a16:creationId xmlns:a16="http://schemas.microsoft.com/office/drawing/2014/main" id="{EE0801F8-E1C8-45EC-A59D-539ED26540C6}"/>
              </a:ext>
            </a:extLst>
          </p:cNvPr>
          <p:cNvSpPr/>
          <p:nvPr/>
        </p:nvSpPr>
        <p:spPr>
          <a:xfrm>
            <a:off x="2468368" y="1886453"/>
            <a:ext cx="5904655" cy="4536504"/>
          </a:xfrm>
          <a:prstGeom prst="triangle">
            <a:avLst>
              <a:gd name="adj" fmla="val 48931"/>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17E503F6-92A4-4CB4-B809-26D6FF3C69B3}"/>
              </a:ext>
            </a:extLst>
          </p:cNvPr>
          <p:cNvSpPr txBox="1"/>
          <p:nvPr/>
        </p:nvSpPr>
        <p:spPr>
          <a:xfrm>
            <a:off x="151728" y="1689957"/>
            <a:ext cx="4900602" cy="830997"/>
          </a:xfrm>
          <a:prstGeom prst="rect">
            <a:avLst/>
          </a:prstGeom>
          <a:noFill/>
        </p:spPr>
        <p:txBody>
          <a:bodyPr wrap="square" rtlCol="0">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What is </a:t>
            </a:r>
            <a:r>
              <a:rPr kumimoji="0" lang="en-US" sz="1200" b="0" i="1" u="none" strike="noStrike" kern="1200" cap="none" spc="0" normalizeH="0" baseline="0" noProof="0" dirty="0">
                <a:ln>
                  <a:noFill/>
                </a:ln>
                <a:solidFill>
                  <a:prstClr val="black"/>
                </a:solidFill>
                <a:effectLst/>
                <a:uLnTx/>
                <a:uFillTx/>
                <a:latin typeface="Calibri"/>
                <a:ea typeface="+mn-ea"/>
                <a:cs typeface="+mn-cs"/>
              </a:rPr>
              <a:t>the cluster’s ambition? What </a:t>
            </a:r>
            <a:r>
              <a:rPr lang="en-US" sz="1200" i="1" dirty="0">
                <a:solidFill>
                  <a:prstClr val="black"/>
                </a:solidFill>
                <a:latin typeface="Calibri"/>
              </a:rPr>
              <a:t>could we</a:t>
            </a:r>
            <a:r>
              <a:rPr kumimoji="0" lang="en-US" sz="1200" b="0" i="1" u="none" strike="noStrike" kern="1200" cap="none" spc="0" normalizeH="0" baseline="0" noProof="0" dirty="0">
                <a:ln>
                  <a:noFill/>
                </a:ln>
                <a:solidFill>
                  <a:prstClr val="black"/>
                </a:solidFill>
                <a:effectLst/>
                <a:uLnTx/>
                <a:uFillTx/>
                <a:latin typeface="Calibri"/>
                <a:ea typeface="+mn-ea"/>
                <a:cs typeface="+mn-cs"/>
              </a:rPr>
              <a:t> achieve and create together?</a:t>
            </a:r>
          </a:p>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 What are some potential strategies for getting us there? </a:t>
            </a:r>
          </a:p>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What are </a:t>
            </a:r>
            <a:r>
              <a:rPr lang="en-US" sz="1200" i="1" dirty="0">
                <a:solidFill>
                  <a:prstClr val="black"/>
                </a:solidFill>
                <a:latin typeface="Calibri"/>
              </a:rPr>
              <a:t>possible</a:t>
            </a:r>
            <a:r>
              <a:rPr kumimoji="0" lang="en-US" sz="1200" b="0" i="1" u="none" strike="noStrike" kern="1200" cap="none" spc="0" normalizeH="0" baseline="0" noProof="0" dirty="0">
                <a:ln>
                  <a:noFill/>
                </a:ln>
                <a:solidFill>
                  <a:prstClr val="black"/>
                </a:solidFill>
                <a:effectLst/>
                <a:uLnTx/>
                <a:uFillTx/>
                <a:latin typeface="Calibri"/>
                <a:ea typeface="+mn-ea"/>
                <a:cs typeface="+mn-cs"/>
              </a:rPr>
              <a:t> strategic focus areas and strategic initiatives for the cluster? </a:t>
            </a:r>
            <a:endParaRPr kumimoji="0" lang="en-CA" sz="1200" b="0" i="1"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13490EC7-5B75-4D8A-B6E4-6C4D3D1171A3}"/>
              </a:ext>
            </a:extLst>
          </p:cNvPr>
          <p:cNvSpPr txBox="1"/>
          <p:nvPr/>
        </p:nvSpPr>
        <p:spPr>
          <a:xfrm>
            <a:off x="4871865" y="2559904"/>
            <a:ext cx="994496" cy="430887"/>
          </a:xfrm>
          <a:prstGeom prst="rect">
            <a:avLst/>
          </a:prstGeom>
          <a:noFill/>
        </p:spPr>
        <p:txBody>
          <a:bodyPr wrap="squar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CA" sz="1100" b="1" i="0" u="none" strike="noStrike" kern="1200" cap="none" spc="0" normalizeH="0" baseline="0" noProof="0" dirty="0">
                <a:ln>
                  <a:noFill/>
                </a:ln>
                <a:solidFill>
                  <a:prstClr val="black"/>
                </a:solidFill>
                <a:effectLst/>
                <a:uLnTx/>
                <a:uFillTx/>
                <a:latin typeface="Calibri"/>
                <a:ea typeface="+mn-ea"/>
                <a:cs typeface="+mn-cs"/>
              </a:rPr>
              <a:t>Ambition</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CA" sz="1100" b="1" i="0" u="none" strike="noStrike" kern="1200" cap="none" spc="0" normalizeH="0" baseline="0" noProof="0" dirty="0">
                <a:ln>
                  <a:noFill/>
                </a:ln>
                <a:solidFill>
                  <a:prstClr val="black"/>
                </a:solidFill>
                <a:effectLst/>
                <a:uLnTx/>
                <a:uFillTx/>
                <a:latin typeface="Calibri"/>
                <a:ea typeface="+mn-ea"/>
                <a:cs typeface="+mn-cs"/>
              </a:rPr>
              <a:t>&amp; Strategy</a:t>
            </a:r>
          </a:p>
        </p:txBody>
      </p:sp>
      <p:pic>
        <p:nvPicPr>
          <p:cNvPr id="12" name="Graphic 11" descr="Bullseye with solid fill">
            <a:extLst>
              <a:ext uri="{FF2B5EF4-FFF2-40B4-BE49-F238E27FC236}">
                <a16:creationId xmlns:a16="http://schemas.microsoft.com/office/drawing/2014/main" id="{E45EC0F2-0FB4-4A15-95DE-CAEAFEBADA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30569" y="1984336"/>
            <a:ext cx="514484" cy="514484"/>
          </a:xfrm>
          <a:prstGeom prst="rect">
            <a:avLst/>
          </a:prstGeom>
        </p:spPr>
      </p:pic>
      <p:sp>
        <p:nvSpPr>
          <p:cNvPr id="14" name="TextBox 13">
            <a:extLst>
              <a:ext uri="{FF2B5EF4-FFF2-40B4-BE49-F238E27FC236}">
                <a16:creationId xmlns:a16="http://schemas.microsoft.com/office/drawing/2014/main" id="{76BB38A9-BA0E-4186-83C0-77CBD2F33B3D}"/>
              </a:ext>
            </a:extLst>
          </p:cNvPr>
          <p:cNvSpPr txBox="1"/>
          <p:nvPr/>
        </p:nvSpPr>
        <p:spPr>
          <a:xfrm>
            <a:off x="8320859" y="5132031"/>
            <a:ext cx="3682908" cy="1384995"/>
          </a:xfrm>
          <a:prstGeom prst="rect">
            <a:avLst/>
          </a:prstGeom>
          <a:noFill/>
        </p:spPr>
        <p:txBody>
          <a:bodyPr wrap="square">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How </a:t>
            </a:r>
            <a:r>
              <a:rPr lang="en-US" sz="1200" i="1" dirty="0">
                <a:solidFill>
                  <a:prstClr val="black"/>
                </a:solidFill>
                <a:latin typeface="Calibri"/>
              </a:rPr>
              <a:t>could</a:t>
            </a:r>
            <a:r>
              <a:rPr kumimoji="0" lang="en-US" sz="1200" b="0" i="1" u="none" strike="noStrike" kern="1200" cap="none" spc="0" normalizeH="0" baseline="0" noProof="0" dirty="0">
                <a:ln>
                  <a:noFill/>
                </a:ln>
                <a:solidFill>
                  <a:prstClr val="black"/>
                </a:solidFill>
                <a:effectLst/>
                <a:uLnTx/>
                <a:uFillTx/>
                <a:latin typeface="Calibri"/>
                <a:ea typeface="+mn-ea"/>
                <a:cs typeface="+mn-cs"/>
              </a:rPr>
              <a:t> the cluster be financed?  </a:t>
            </a:r>
          </a:p>
          <a:p>
            <a:pPr marL="0" marR="0" lvl="0" indent="0" algn="l" defTabSz="1218987" rtl="0" eaLnBrk="1" fontAlgn="auto" latinLnBrk="0" hangingPunct="1">
              <a:lnSpc>
                <a:spcPct val="100000"/>
              </a:lnSpc>
              <a:spcBef>
                <a:spcPts val="0"/>
              </a:spcBef>
              <a:spcAft>
                <a:spcPts val="0"/>
              </a:spcAft>
              <a:buClrTx/>
              <a:buSzTx/>
              <a:buFontTx/>
              <a:buNone/>
              <a:tabLst/>
              <a:defRPr/>
            </a:pPr>
            <a:r>
              <a:rPr lang="en-US" sz="1200" i="1" dirty="0">
                <a:solidFill>
                  <a:prstClr val="black"/>
                </a:solidFill>
                <a:latin typeface="Calibri"/>
              </a:rPr>
              <a:t>What types of</a:t>
            </a:r>
            <a:r>
              <a:rPr kumimoji="0" lang="en-US" sz="1200" b="0" i="1" u="none" strike="noStrike" kern="1200" cap="none" spc="0" normalizeH="0" baseline="0" noProof="0" dirty="0">
                <a:ln>
                  <a:noFill/>
                </a:ln>
                <a:solidFill>
                  <a:prstClr val="black"/>
                </a:solidFill>
                <a:effectLst/>
                <a:uLnTx/>
                <a:uFillTx/>
                <a:latin typeface="Calibri"/>
                <a:ea typeface="+mn-ea"/>
                <a:cs typeface="+mn-cs"/>
              </a:rPr>
              <a:t> public funding, private funding and project funding are a realistic target? </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What might </a:t>
            </a:r>
            <a:r>
              <a:rPr lang="en-US" sz="1200" i="1" dirty="0">
                <a:solidFill>
                  <a:prstClr val="black"/>
                </a:solidFill>
                <a:latin typeface="Calibri"/>
              </a:rPr>
              <a:t>our </a:t>
            </a:r>
            <a:r>
              <a:rPr kumimoji="0" lang="en-US" sz="1200" b="0" i="1" u="none" strike="noStrike" kern="1200" cap="none" spc="0" normalizeH="0" baseline="0" noProof="0" dirty="0">
                <a:ln>
                  <a:noFill/>
                </a:ln>
                <a:solidFill>
                  <a:prstClr val="black"/>
                </a:solidFill>
                <a:effectLst/>
                <a:uLnTx/>
                <a:uFillTx/>
                <a:latin typeface="Calibri"/>
                <a:ea typeface="+mn-ea"/>
                <a:cs typeface="+mn-cs"/>
              </a:rPr>
              <a:t>base costs be and how do we grow while maintaining a highly flexible cost base?</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How do we clarify our value impact and how do we design a winning cluster business model?</a:t>
            </a:r>
            <a:endParaRPr kumimoji="0" lang="en-CA" sz="1200" b="0" i="1" u="none" strike="noStrike" kern="1200" cap="none" spc="0" normalizeH="0" baseline="0" noProof="0" dirty="0">
              <a:ln>
                <a:noFill/>
              </a:ln>
              <a:solidFill>
                <a:prstClr val="black"/>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F751065E-5C29-4682-86CB-7CDA71A5E577}"/>
              </a:ext>
            </a:extLst>
          </p:cNvPr>
          <p:cNvSpPr txBox="1"/>
          <p:nvPr/>
        </p:nvSpPr>
        <p:spPr>
          <a:xfrm>
            <a:off x="6491860" y="5564682"/>
            <a:ext cx="1172570" cy="430887"/>
          </a:xfrm>
          <a:prstGeom prst="rect">
            <a:avLst/>
          </a:prstGeom>
          <a:noFill/>
        </p:spPr>
        <p:txBody>
          <a:bodyPr wrap="squar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CA" sz="1100" b="1" i="0" u="none" strike="noStrike" kern="1200" cap="none" spc="0" normalizeH="0" baseline="0" noProof="0" dirty="0">
                <a:ln>
                  <a:noFill/>
                </a:ln>
                <a:solidFill>
                  <a:prstClr val="black"/>
                </a:solidFill>
                <a:effectLst/>
                <a:uLnTx/>
                <a:uFillTx/>
                <a:latin typeface="Calibri"/>
                <a:ea typeface="+mn-ea"/>
                <a:cs typeface="+mn-cs"/>
              </a:rPr>
              <a:t>Business Model &amp; Financing</a:t>
            </a:r>
          </a:p>
        </p:txBody>
      </p:sp>
      <p:pic>
        <p:nvPicPr>
          <p:cNvPr id="17" name="Graphic 16" descr="Money outline">
            <a:extLst>
              <a:ext uri="{FF2B5EF4-FFF2-40B4-BE49-F238E27FC236}">
                <a16:creationId xmlns:a16="http://schemas.microsoft.com/office/drawing/2014/main" id="{FE6F829D-0D98-44F3-B099-1527331920F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42446" y="5824529"/>
            <a:ext cx="514484" cy="514484"/>
          </a:xfrm>
          <a:prstGeom prst="rect">
            <a:avLst/>
          </a:prstGeom>
        </p:spPr>
      </p:pic>
      <p:sp>
        <p:nvSpPr>
          <p:cNvPr id="20" name="TextBox 19">
            <a:extLst>
              <a:ext uri="{FF2B5EF4-FFF2-40B4-BE49-F238E27FC236}">
                <a16:creationId xmlns:a16="http://schemas.microsoft.com/office/drawing/2014/main" id="{D0399BBF-E788-4E2D-A572-6A91D3A8B367}"/>
              </a:ext>
            </a:extLst>
          </p:cNvPr>
          <p:cNvSpPr txBox="1"/>
          <p:nvPr/>
        </p:nvSpPr>
        <p:spPr>
          <a:xfrm>
            <a:off x="3118112" y="5564683"/>
            <a:ext cx="941530" cy="430887"/>
          </a:xfrm>
          <a:prstGeom prst="rect">
            <a:avLst/>
          </a:prstGeom>
          <a:noFill/>
        </p:spPr>
        <p:txBody>
          <a:bodyPr wrap="squar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CA" sz="1100" b="1" i="0" u="none" strike="noStrike" kern="1200" cap="none" spc="0" normalizeH="0" baseline="0" noProof="0" dirty="0">
                <a:ln>
                  <a:noFill/>
                </a:ln>
                <a:solidFill>
                  <a:prstClr val="black"/>
                </a:solidFill>
                <a:effectLst/>
                <a:uLnTx/>
                <a:uFillTx/>
                <a:latin typeface="Calibri"/>
                <a:ea typeface="+mn-ea"/>
                <a:cs typeface="+mn-cs"/>
              </a:rPr>
              <a:t>Structure &amp; Governance</a:t>
            </a:r>
          </a:p>
        </p:txBody>
      </p:sp>
      <p:sp>
        <p:nvSpPr>
          <p:cNvPr id="22" name="TextBox 21">
            <a:extLst>
              <a:ext uri="{FF2B5EF4-FFF2-40B4-BE49-F238E27FC236}">
                <a16:creationId xmlns:a16="http://schemas.microsoft.com/office/drawing/2014/main" id="{F297DDB4-507E-4530-A3DB-8262950901DF}"/>
              </a:ext>
            </a:extLst>
          </p:cNvPr>
          <p:cNvSpPr txBox="1"/>
          <p:nvPr/>
        </p:nvSpPr>
        <p:spPr>
          <a:xfrm>
            <a:off x="-11074" y="5124419"/>
            <a:ext cx="2553979" cy="1384995"/>
          </a:xfrm>
          <a:prstGeom prst="rect">
            <a:avLst/>
          </a:prstGeom>
          <a:noFill/>
        </p:spPr>
        <p:txBody>
          <a:bodyPr wrap="square">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How </a:t>
            </a:r>
            <a:r>
              <a:rPr lang="en-US" sz="1200" i="1" dirty="0">
                <a:solidFill>
                  <a:prstClr val="black"/>
                </a:solidFill>
                <a:latin typeface="Calibri"/>
              </a:rPr>
              <a:t>could </a:t>
            </a:r>
            <a:r>
              <a:rPr kumimoji="0" lang="en-US" sz="1200" b="0" i="1" u="none" strike="noStrike" kern="1200" cap="none" spc="0" normalizeH="0" baseline="0" noProof="0" dirty="0">
                <a:ln>
                  <a:noFill/>
                </a:ln>
                <a:solidFill>
                  <a:prstClr val="black"/>
                </a:solidFill>
                <a:effectLst/>
                <a:uLnTx/>
                <a:uFillTx/>
                <a:latin typeface="Calibri"/>
                <a:ea typeface="+mn-ea"/>
                <a:cs typeface="+mn-cs"/>
              </a:rPr>
              <a:t>the cluster be structured? </a:t>
            </a:r>
            <a:r>
              <a:rPr lang="en-US" sz="1200" i="1" dirty="0">
                <a:solidFill>
                  <a:prstClr val="black"/>
                </a:solidFill>
                <a:latin typeface="Calibri"/>
              </a:rPr>
              <a:t>Potential </a:t>
            </a:r>
            <a:r>
              <a:rPr kumimoji="0" lang="en-US" sz="1200" b="0" i="1" u="none" strike="noStrike" kern="1200" cap="none" spc="0" normalizeH="0" baseline="0" noProof="0" dirty="0">
                <a:ln>
                  <a:noFill/>
                </a:ln>
                <a:solidFill>
                  <a:prstClr val="black"/>
                </a:solidFill>
                <a:effectLst/>
                <a:uLnTx/>
                <a:uFillTx/>
                <a:latin typeface="Calibri"/>
                <a:ea typeface="+mn-ea"/>
                <a:cs typeface="+mn-cs"/>
              </a:rPr>
              <a:t> governance model? </a:t>
            </a:r>
          </a:p>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What would a potential board of directors look like(size, composition)</a:t>
            </a:r>
          </a:p>
          <a:p>
            <a:pPr marL="0" marR="0" lvl="0" indent="0" algn="r" defTabSz="1218987" rtl="0" eaLnBrk="1" fontAlgn="auto" latinLnBrk="0" hangingPunct="1">
              <a:lnSpc>
                <a:spcPct val="100000"/>
              </a:lnSpc>
              <a:spcBef>
                <a:spcPts val="0"/>
              </a:spcBef>
              <a:spcAft>
                <a:spcPts val="0"/>
              </a:spcAft>
              <a:buClrTx/>
              <a:buSzTx/>
              <a:buFontTx/>
              <a:buNone/>
              <a:tabLst/>
              <a:defRPr/>
            </a:pPr>
            <a:r>
              <a:rPr lang="en-US" sz="1200" i="1" dirty="0">
                <a:solidFill>
                  <a:prstClr val="black"/>
                </a:solidFill>
                <a:latin typeface="Calibri"/>
              </a:rPr>
              <a:t>Does the creation of working or I</a:t>
            </a:r>
            <a:r>
              <a:rPr kumimoji="0" lang="en-US" sz="1200" b="0" i="1" u="none" strike="noStrike" kern="1200" cap="none" spc="0" normalizeH="0" baseline="0" noProof="0" dirty="0">
                <a:ln>
                  <a:noFill/>
                </a:ln>
                <a:solidFill>
                  <a:prstClr val="black"/>
                </a:solidFill>
                <a:effectLst/>
                <a:uLnTx/>
                <a:uFillTx/>
                <a:latin typeface="Calibri"/>
                <a:ea typeface="+mn-ea"/>
                <a:cs typeface="+mn-cs"/>
              </a:rPr>
              <a:t>innovation groups to guide strategy implementation resonate?</a:t>
            </a:r>
            <a:endParaRPr kumimoji="0" lang="en-CA" sz="1200" b="0" i="1" u="none" strike="noStrike" kern="1200" cap="none" spc="0" normalizeH="0" baseline="0" noProof="0" dirty="0">
              <a:ln>
                <a:noFill/>
              </a:ln>
              <a:solidFill>
                <a:prstClr val="black"/>
              </a:solidFill>
              <a:effectLst/>
              <a:uLnTx/>
              <a:uFillTx/>
              <a:latin typeface="Calibri"/>
              <a:ea typeface="+mn-ea"/>
              <a:cs typeface="+mn-cs"/>
            </a:endParaRPr>
          </a:p>
        </p:txBody>
      </p:sp>
      <p:pic>
        <p:nvPicPr>
          <p:cNvPr id="24" name="Graphic 23" descr="Board Of Directors outline">
            <a:extLst>
              <a:ext uri="{FF2B5EF4-FFF2-40B4-BE49-F238E27FC236}">
                <a16:creationId xmlns:a16="http://schemas.microsoft.com/office/drawing/2014/main" id="{48A253B7-D284-44E9-B185-6ED1A27B246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34641" y="5824529"/>
            <a:ext cx="514484" cy="514484"/>
          </a:xfrm>
          <a:prstGeom prst="rect">
            <a:avLst/>
          </a:prstGeom>
        </p:spPr>
      </p:pic>
      <p:sp>
        <p:nvSpPr>
          <p:cNvPr id="18" name="TextBox 17">
            <a:extLst>
              <a:ext uri="{FF2B5EF4-FFF2-40B4-BE49-F238E27FC236}">
                <a16:creationId xmlns:a16="http://schemas.microsoft.com/office/drawing/2014/main" id="{E42CC678-DD17-45E6-92B6-C468A880B9B8}"/>
              </a:ext>
            </a:extLst>
          </p:cNvPr>
          <p:cNvSpPr txBox="1"/>
          <p:nvPr/>
        </p:nvSpPr>
        <p:spPr>
          <a:xfrm>
            <a:off x="594697" y="554905"/>
            <a:ext cx="7877567" cy="584775"/>
          </a:xfrm>
          <a:prstGeom prst="rect">
            <a:avLst/>
          </a:prstGeom>
          <a:noFill/>
        </p:spPr>
        <p:txBody>
          <a:bodyPr wrap="square">
            <a:spAutoFit/>
          </a:bodyPr>
          <a:lstStyle/>
          <a:p>
            <a:pPr defTabSz="914400">
              <a:defRPr/>
            </a:pPr>
            <a:r>
              <a:rPr lang="en-US" sz="3200" dirty="0">
                <a:solidFill>
                  <a:srgbClr val="3F3F3F"/>
                </a:solidFill>
                <a:latin typeface="Verdana Pro SemiBold" panose="020B0604020202020204" pitchFamily="34" charset="0"/>
              </a:rPr>
              <a:t>3.b  Illustrating Value Impact</a:t>
            </a:r>
          </a:p>
        </p:txBody>
      </p:sp>
      <p:sp>
        <p:nvSpPr>
          <p:cNvPr id="4" name="TextBox 3">
            <a:extLst>
              <a:ext uri="{FF2B5EF4-FFF2-40B4-BE49-F238E27FC236}">
                <a16:creationId xmlns:a16="http://schemas.microsoft.com/office/drawing/2014/main" id="{29F508AA-F833-41D4-A4D8-11CB8E79BAF4}"/>
              </a:ext>
            </a:extLst>
          </p:cNvPr>
          <p:cNvSpPr txBox="1"/>
          <p:nvPr/>
        </p:nvSpPr>
        <p:spPr>
          <a:xfrm>
            <a:off x="4215041" y="4088521"/>
            <a:ext cx="2411305" cy="1015663"/>
          </a:xfrm>
          <a:prstGeom prst="rect">
            <a:avLst/>
          </a:prstGeom>
          <a:noFill/>
        </p:spPr>
        <p:txBody>
          <a:bodyPr wrap="square" rtlCol="0">
            <a:spAutoFit/>
          </a:bodyPr>
          <a:lstStyle/>
          <a:p>
            <a:pPr marL="377825" indent="-204788">
              <a:buFont typeface="Arial" panose="020B0604020202020204" pitchFamily="34" charset="0"/>
              <a:buChar char="•"/>
            </a:pPr>
            <a:r>
              <a:rPr lang="en-US" sz="1200" dirty="0"/>
              <a:t>Job creation</a:t>
            </a:r>
          </a:p>
          <a:p>
            <a:pPr marL="377825" indent="-204788">
              <a:buFont typeface="Arial" panose="020B0604020202020204" pitchFamily="34" charset="0"/>
              <a:buChar char="•"/>
            </a:pPr>
            <a:r>
              <a:rPr lang="en-US" sz="1200" dirty="0"/>
              <a:t>Number of businesses &amp; organizations engaged</a:t>
            </a:r>
          </a:p>
          <a:p>
            <a:pPr marL="377825" indent="-204788">
              <a:buFont typeface="Arial" panose="020B0604020202020204" pitchFamily="34" charset="0"/>
              <a:buChar char="•"/>
            </a:pPr>
            <a:r>
              <a:rPr lang="en-US" sz="1200" dirty="0"/>
              <a:t>Contributions to economy &amp; region</a:t>
            </a:r>
            <a:endParaRPr lang="en-CA" sz="1200" dirty="0"/>
          </a:p>
        </p:txBody>
      </p:sp>
      <p:sp>
        <p:nvSpPr>
          <p:cNvPr id="11" name="TextBox 10">
            <a:extLst>
              <a:ext uri="{FF2B5EF4-FFF2-40B4-BE49-F238E27FC236}">
                <a16:creationId xmlns:a16="http://schemas.microsoft.com/office/drawing/2014/main" id="{BF7E8524-AD0C-4F5A-95AE-4694DC472795}"/>
              </a:ext>
            </a:extLst>
          </p:cNvPr>
          <p:cNvSpPr txBox="1"/>
          <p:nvPr/>
        </p:nvSpPr>
        <p:spPr>
          <a:xfrm>
            <a:off x="7445557" y="550774"/>
            <a:ext cx="4558210" cy="1323439"/>
          </a:xfrm>
          <a:prstGeom prst="rect">
            <a:avLst/>
          </a:prstGeom>
          <a:noFill/>
        </p:spPr>
        <p:txBody>
          <a:bodyPr wrap="square" rtlCol="0">
            <a:spAutoFit/>
          </a:bodyPr>
          <a:lstStyle/>
          <a:p>
            <a:r>
              <a:rPr lang="en-US" sz="1600" dirty="0"/>
              <a:t>Value and performance measurement will be formalized in </a:t>
            </a:r>
            <a:r>
              <a:rPr lang="en-US" sz="1600" b="1" i="1" dirty="0"/>
              <a:t>Phase III, Implementation. </a:t>
            </a:r>
            <a:r>
              <a:rPr lang="en-US" sz="1600" dirty="0"/>
              <a:t>However, cluster developers will benefit from illustrating the potential aggregated value impact as part of an early stage ‘cluster muster”.</a:t>
            </a:r>
            <a:endParaRPr lang="en-CA" sz="1600" dirty="0"/>
          </a:p>
        </p:txBody>
      </p:sp>
    </p:spTree>
    <p:extLst>
      <p:ext uri="{BB962C8B-B14F-4D97-AF65-F5344CB8AC3E}">
        <p14:creationId xmlns:p14="http://schemas.microsoft.com/office/powerpoint/2010/main" val="2624002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wave in the ocean&#10;&#10;Description automatically generated with medium confidence">
            <a:extLst>
              <a:ext uri="{FF2B5EF4-FFF2-40B4-BE49-F238E27FC236}">
                <a16:creationId xmlns:a16="http://schemas.microsoft.com/office/drawing/2014/main" id="{3888DDF7-B471-4312-93AA-3097BC7A1643}"/>
              </a:ext>
            </a:extLst>
          </p:cNvPr>
          <p:cNvPicPr>
            <a:picLocks noChangeAspect="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0501" r="9691"/>
          <a:stretch/>
        </p:blipFill>
        <p:spPr>
          <a:xfrm>
            <a:off x="-168696" y="16835"/>
            <a:ext cx="8208912" cy="6867330"/>
          </a:xfrm>
          <a:prstGeom prst="rect">
            <a:avLst/>
          </a:prstGeom>
        </p:spPr>
      </p:pic>
      <p:sp>
        <p:nvSpPr>
          <p:cNvPr id="14" name="Slide Number Placeholder 13"/>
          <p:cNvSpPr>
            <a:spLocks noGrp="1"/>
          </p:cNvSpPr>
          <p:nvPr>
            <p:ph type="sldNum" sz="quarter" idx="4"/>
          </p:nvPr>
        </p:nvSpPr>
        <p:spPr/>
        <p:txBody>
          <a:bodyPr/>
          <a:lstStyle/>
          <a:p>
            <a:fld id="{96E69268-9C8B-4EBF-A9EE-DC5DC2D48DC3}" type="slidenum">
              <a:rPr lang="en-US" smtClean="0"/>
              <a:pPr/>
              <a:t>13</a:t>
            </a:fld>
            <a:endParaRPr lang="en-US"/>
          </a:p>
        </p:txBody>
      </p:sp>
      <p:sp>
        <p:nvSpPr>
          <p:cNvPr id="11" name="TextBox 10">
            <a:extLst>
              <a:ext uri="{FF2B5EF4-FFF2-40B4-BE49-F238E27FC236}">
                <a16:creationId xmlns:a16="http://schemas.microsoft.com/office/drawing/2014/main" id="{723CB785-A4BB-4458-B97C-3CF34DF3C9EB}"/>
              </a:ext>
            </a:extLst>
          </p:cNvPr>
          <p:cNvSpPr txBox="1"/>
          <p:nvPr/>
        </p:nvSpPr>
        <p:spPr>
          <a:xfrm>
            <a:off x="695400" y="1383297"/>
            <a:ext cx="5256584" cy="4330416"/>
          </a:xfrm>
          <a:prstGeom prst="rect">
            <a:avLst/>
          </a:prstGeom>
          <a:solidFill>
            <a:schemeClr val="bg1">
              <a:alpha val="51000"/>
            </a:schemeClr>
          </a:solidFill>
        </p:spPr>
        <p:txBody>
          <a:bodyPr wrap="square">
            <a:spAutoFit/>
          </a:bodyPr>
          <a:lstStyle/>
          <a:p>
            <a:pPr>
              <a:lnSpc>
                <a:spcPct val="90000"/>
              </a:lnSpc>
              <a:spcBef>
                <a:spcPct val="40000"/>
              </a:spcBef>
              <a:spcAft>
                <a:spcPct val="40000"/>
              </a:spcAft>
            </a:pPr>
            <a:r>
              <a:rPr lang="en-US" altLang="en-US" sz="1800" dirty="0">
                <a:cs typeface="Times New Roman" panose="02020603050405020304" pitchFamily="18" charset="0"/>
              </a:rPr>
              <a:t>Strategic planning and solidifying a cluster business model will be undertaken in Phase III. </a:t>
            </a:r>
          </a:p>
          <a:p>
            <a:pPr>
              <a:lnSpc>
                <a:spcPct val="90000"/>
              </a:lnSpc>
              <a:spcBef>
                <a:spcPct val="40000"/>
              </a:spcBef>
              <a:spcAft>
                <a:spcPct val="40000"/>
              </a:spcAft>
            </a:pPr>
            <a:r>
              <a:rPr lang="en-US" altLang="en-US" sz="1800" dirty="0">
                <a:cs typeface="Times New Roman" panose="02020603050405020304" pitchFamily="18" charset="0"/>
              </a:rPr>
              <a:t>The idea in Phase II is to find a few critical areas in the cluster for the cluster developer to illustrate that maximum change could occur if the stakeholders leverage their joint strengths.  </a:t>
            </a:r>
          </a:p>
          <a:p>
            <a:pPr>
              <a:lnSpc>
                <a:spcPct val="90000"/>
              </a:lnSpc>
              <a:spcBef>
                <a:spcPct val="40000"/>
              </a:spcBef>
              <a:spcAft>
                <a:spcPct val="40000"/>
              </a:spcAft>
            </a:pPr>
            <a:r>
              <a:rPr lang="en-US" altLang="en-US" sz="1800" dirty="0">
                <a:cs typeface="Times New Roman" panose="02020603050405020304" pitchFamily="18" charset="0"/>
              </a:rPr>
              <a:t>Examples are:</a:t>
            </a:r>
          </a:p>
          <a:p>
            <a:pPr marL="285750" indent="-285750">
              <a:spcBef>
                <a:spcPct val="40000"/>
              </a:spcBef>
              <a:buFont typeface="Arial" panose="020B0604020202020204" pitchFamily="34" charset="0"/>
              <a:buChar char="•"/>
            </a:pPr>
            <a:r>
              <a:rPr lang="en-US" altLang="en-US" sz="1800" dirty="0">
                <a:cs typeface="Times New Roman" panose="02020603050405020304" pitchFamily="18" charset="0"/>
              </a:rPr>
              <a:t>Technology </a:t>
            </a:r>
          </a:p>
          <a:p>
            <a:pPr marL="285750" indent="-285750">
              <a:spcBef>
                <a:spcPct val="40000"/>
              </a:spcBef>
              <a:buFont typeface="Arial" panose="020B0604020202020204" pitchFamily="34" charset="0"/>
              <a:buChar char="•"/>
            </a:pPr>
            <a:r>
              <a:rPr lang="en-US" altLang="en-US" sz="1800" dirty="0">
                <a:cs typeface="Times New Roman" panose="02020603050405020304" pitchFamily="18" charset="0"/>
              </a:rPr>
              <a:t>Marketing linkages </a:t>
            </a:r>
          </a:p>
          <a:p>
            <a:pPr marL="285750" indent="-285750">
              <a:spcBef>
                <a:spcPct val="40000"/>
              </a:spcBef>
              <a:buFont typeface="Arial" panose="020B0604020202020204" pitchFamily="34" charset="0"/>
              <a:buChar char="•"/>
            </a:pPr>
            <a:r>
              <a:rPr lang="en-US" altLang="en-US" sz="1800" dirty="0">
                <a:cs typeface="Times New Roman" panose="02020603050405020304" pitchFamily="18" charset="0"/>
              </a:rPr>
              <a:t>Product diversification/selection of a product mix</a:t>
            </a:r>
          </a:p>
          <a:p>
            <a:pPr marL="285750" indent="-285750">
              <a:spcBef>
                <a:spcPct val="40000"/>
              </a:spcBef>
              <a:buFont typeface="Arial" panose="020B0604020202020204" pitchFamily="34" charset="0"/>
              <a:buChar char="•"/>
            </a:pPr>
            <a:r>
              <a:rPr lang="en-US" altLang="en-US" sz="1800" dirty="0">
                <a:cs typeface="Times New Roman" panose="02020603050405020304" pitchFamily="18" charset="0"/>
              </a:rPr>
              <a:t>Reduction in costs</a:t>
            </a:r>
          </a:p>
          <a:p>
            <a:pPr marL="285750" indent="-285750">
              <a:spcBef>
                <a:spcPct val="40000"/>
              </a:spcBef>
              <a:buFont typeface="Arial" panose="020B0604020202020204" pitchFamily="34" charset="0"/>
              <a:buChar char="•"/>
            </a:pPr>
            <a:r>
              <a:rPr lang="en-US" altLang="en-US" sz="1800" dirty="0">
                <a:cs typeface="Times New Roman" panose="02020603050405020304" pitchFamily="18" charset="0"/>
              </a:rPr>
              <a:t>Credit</a:t>
            </a:r>
          </a:p>
        </p:txBody>
      </p:sp>
      <p:sp>
        <p:nvSpPr>
          <p:cNvPr id="7" name="TextBox 6">
            <a:extLst>
              <a:ext uri="{FF2B5EF4-FFF2-40B4-BE49-F238E27FC236}">
                <a16:creationId xmlns:a16="http://schemas.microsoft.com/office/drawing/2014/main" id="{97004E68-6E90-4CC0-A161-D5AF5D9FDC25}"/>
              </a:ext>
            </a:extLst>
          </p:cNvPr>
          <p:cNvSpPr txBox="1"/>
          <p:nvPr/>
        </p:nvSpPr>
        <p:spPr>
          <a:xfrm>
            <a:off x="551384" y="548680"/>
            <a:ext cx="7128793" cy="400088"/>
          </a:xfrm>
          <a:prstGeom prst="rect">
            <a:avLst/>
          </a:prstGeom>
        </p:spPr>
        <p:txBody>
          <a:bodyPr vert="horz" lIns="0" tIns="0" rIns="0" bIns="0" rtlCol="0" anchor="ctr">
            <a:noAutofit/>
          </a:bodyPr>
          <a:lstStyle/>
          <a:p>
            <a:pPr>
              <a:spcBef>
                <a:spcPct val="0"/>
              </a:spcBef>
              <a:spcAft>
                <a:spcPts val="338"/>
              </a:spcAft>
            </a:pPr>
            <a:r>
              <a:rPr lang="en-US" sz="3600" dirty="0">
                <a:latin typeface="+mj-lt"/>
                <a:ea typeface="+mj-ea"/>
                <a:cs typeface="+mj-cs"/>
              </a:rPr>
              <a:t>4.  </a:t>
            </a:r>
            <a:r>
              <a:rPr lang="en-US" sz="3600" b="1" dirty="0">
                <a:latin typeface="+mj-lt"/>
                <a:ea typeface="+mj-ea"/>
                <a:cs typeface="+mj-cs"/>
              </a:rPr>
              <a:t>First Steps to Strategy </a:t>
            </a:r>
          </a:p>
        </p:txBody>
      </p:sp>
      <p:sp>
        <p:nvSpPr>
          <p:cNvPr id="8" name="TextBox 7">
            <a:extLst>
              <a:ext uri="{FF2B5EF4-FFF2-40B4-BE49-F238E27FC236}">
                <a16:creationId xmlns:a16="http://schemas.microsoft.com/office/drawing/2014/main" id="{11A59411-FFEA-4223-B55C-86EF4AAF27E5}"/>
              </a:ext>
            </a:extLst>
          </p:cNvPr>
          <p:cNvSpPr txBox="1"/>
          <p:nvPr/>
        </p:nvSpPr>
        <p:spPr>
          <a:xfrm>
            <a:off x="5951984" y="1348341"/>
            <a:ext cx="5990847" cy="4624343"/>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endParaRPr lang="en-US" sz="1050" b="1" i="1" u="none" strike="noStrike" baseline="0" dirty="0">
              <a:solidFill>
                <a:srgbClr val="231F20"/>
              </a:solidFill>
            </a:endParaRPr>
          </a:p>
          <a:p>
            <a:pPr algn="ctr"/>
            <a:r>
              <a:rPr lang="en-US" sz="1800" b="1" i="1" u="none" strike="noStrike" baseline="0" dirty="0">
                <a:solidFill>
                  <a:schemeClr val="bg1"/>
                </a:solidFill>
              </a:rPr>
              <a:t>Encourage Vigilance to Industry Shifts</a:t>
            </a:r>
          </a:p>
          <a:p>
            <a:pPr algn="l"/>
            <a:endParaRPr lang="en-US" sz="1600" b="1" i="1" dirty="0">
              <a:solidFill>
                <a:schemeClr val="bg1"/>
              </a:solidFill>
            </a:endParaRPr>
          </a:p>
          <a:p>
            <a:pPr marL="269875" indent="269875" algn="l"/>
            <a:r>
              <a:rPr lang="en-US" sz="1600" b="1" i="1" u="none" strike="noStrike" baseline="0" dirty="0">
                <a:solidFill>
                  <a:schemeClr val="bg1"/>
                </a:solidFill>
              </a:rPr>
              <a:t>These are deep, structural changes to an industry, industry norms or how an industry operates. Often, these take place over 10+ years before they fully materialize.  They </a:t>
            </a:r>
            <a:r>
              <a:rPr lang="en-US" sz="1600" b="1" i="1" dirty="0">
                <a:solidFill>
                  <a:schemeClr val="bg1"/>
                </a:solidFill>
              </a:rPr>
              <a:t>may not be taken seriously by</a:t>
            </a:r>
            <a:r>
              <a:rPr lang="en-US" sz="1600" b="1" i="1" u="none" strike="noStrike" baseline="0" dirty="0">
                <a:solidFill>
                  <a:schemeClr val="bg1"/>
                </a:solidFill>
              </a:rPr>
              <a:t> industry leaders and experts</a:t>
            </a:r>
            <a:r>
              <a:rPr lang="en-US" sz="1600" b="1" i="1" dirty="0">
                <a:solidFill>
                  <a:schemeClr val="bg1"/>
                </a:solidFill>
              </a:rPr>
              <a:t> e.g. “</a:t>
            </a:r>
            <a:r>
              <a:rPr lang="en-US" sz="1600" b="1" i="1" u="none" strike="noStrike" baseline="0" dirty="0">
                <a:solidFill>
                  <a:schemeClr val="bg1"/>
                </a:solidFill>
              </a:rPr>
              <a:t>not how things are done in our industry</a:t>
            </a:r>
            <a:r>
              <a:rPr lang="en-US" sz="1600" b="1" i="1" dirty="0">
                <a:solidFill>
                  <a:schemeClr val="bg1"/>
                </a:solidFill>
              </a:rPr>
              <a:t>”</a:t>
            </a:r>
            <a:r>
              <a:rPr lang="en-US" sz="1600" b="1" i="1" u="none" strike="noStrike" baseline="0" dirty="0">
                <a:solidFill>
                  <a:schemeClr val="bg1"/>
                </a:solidFill>
              </a:rPr>
              <a:t>.</a:t>
            </a:r>
          </a:p>
          <a:p>
            <a:pPr marL="269875" indent="269875"/>
            <a:endParaRPr lang="en-US" sz="1600" b="1" i="1" dirty="0">
              <a:solidFill>
                <a:schemeClr val="bg1"/>
              </a:solidFill>
            </a:endParaRPr>
          </a:p>
          <a:p>
            <a:pPr marL="269875" indent="269875"/>
            <a:r>
              <a:rPr lang="en-US" sz="1600" b="1" i="1" u="none" strike="noStrike" baseline="0" dirty="0">
                <a:solidFill>
                  <a:schemeClr val="bg1"/>
                </a:solidFill>
              </a:rPr>
              <a:t>Industry shifts frequently represent significant disruption to existing businesses and they are generally only really understood in retrospect. Examples include the internet in the media industry</a:t>
            </a:r>
            <a:r>
              <a:rPr lang="en-US" sz="1600" b="1" i="1" dirty="0">
                <a:solidFill>
                  <a:schemeClr val="bg1"/>
                </a:solidFill>
              </a:rPr>
              <a:t>;  clean energy and electric cars in oil &amp; gas industry. </a:t>
            </a:r>
          </a:p>
          <a:p>
            <a:pPr marL="269875" indent="269875"/>
            <a:endParaRPr lang="en-US" sz="1600" b="1" i="1" dirty="0">
              <a:solidFill>
                <a:schemeClr val="bg1"/>
              </a:solidFill>
            </a:endParaRPr>
          </a:p>
          <a:p>
            <a:pPr marL="269875" indent="269875"/>
            <a:r>
              <a:rPr lang="en-US" sz="1600" b="1" i="1" u="none" strike="noStrike" baseline="0" dirty="0">
                <a:solidFill>
                  <a:schemeClr val="bg1"/>
                </a:solidFill>
              </a:rPr>
              <a:t>Future-thinking, innovative firms can identify weak signals, invest to learn and develop new business models on major industry shifts. They must be prepared to “ride the waves of change”</a:t>
            </a:r>
          </a:p>
          <a:p>
            <a:endParaRPr lang="en-CA" sz="1000" b="1" i="1" dirty="0"/>
          </a:p>
        </p:txBody>
      </p:sp>
    </p:spTree>
    <p:extLst>
      <p:ext uri="{BB962C8B-B14F-4D97-AF65-F5344CB8AC3E}">
        <p14:creationId xmlns:p14="http://schemas.microsoft.com/office/powerpoint/2010/main" val="1595299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4F21B9F-E4A2-4EE1-BAA6-1A90CC8BD93E}"/>
              </a:ext>
            </a:extLst>
          </p:cNvPr>
          <p:cNvSpPr>
            <a:spLocks noGrp="1"/>
          </p:cNvSpPr>
          <p:nvPr>
            <p:ph type="sldNum" sz="quarter" idx="4"/>
          </p:nvPr>
        </p:nvSpPr>
        <p:spPr/>
        <p:txBody>
          <a:bodyPr/>
          <a:lstStyle/>
          <a:p>
            <a:fld id="{96E69268-9C8B-4EBF-A9EE-DC5DC2D48DC3}" type="slidenum">
              <a:rPr lang="en-US" smtClean="0"/>
              <a:pPr/>
              <a:t>14</a:t>
            </a:fld>
            <a:endParaRPr lang="en-US"/>
          </a:p>
        </p:txBody>
      </p:sp>
      <p:sp>
        <p:nvSpPr>
          <p:cNvPr id="4" name="TextBox 3">
            <a:extLst>
              <a:ext uri="{FF2B5EF4-FFF2-40B4-BE49-F238E27FC236}">
                <a16:creationId xmlns:a16="http://schemas.microsoft.com/office/drawing/2014/main" id="{F8F5A43F-26CC-49E9-934D-66BE5D0857C6}"/>
              </a:ext>
            </a:extLst>
          </p:cNvPr>
          <p:cNvSpPr txBox="1"/>
          <p:nvPr/>
        </p:nvSpPr>
        <p:spPr>
          <a:xfrm>
            <a:off x="2279576" y="332656"/>
            <a:ext cx="9433048" cy="7177349"/>
          </a:xfrm>
          <a:prstGeom prst="rect">
            <a:avLst/>
          </a:prstGeom>
          <a:noFill/>
        </p:spPr>
        <p:txBody>
          <a:bodyPr wrap="square" rtlCol="0">
            <a:spAutoFit/>
          </a:bodyPr>
          <a:lstStyle/>
          <a:p>
            <a:pPr marL="0" lvl="1" defTabSz="514487" fontAlgn="base">
              <a:spcBef>
                <a:spcPct val="40000"/>
              </a:spcBef>
              <a:spcAft>
                <a:spcPct val="40000"/>
              </a:spcAft>
              <a:buClr>
                <a:srgbClr val="FFA143"/>
              </a:buClr>
              <a:defRPr/>
            </a:pPr>
            <a:r>
              <a:rPr lang="en-US" altLang="en-US" sz="2000" b="1" kern="0" dirty="0">
                <a:solidFill>
                  <a:schemeClr val="accent1">
                    <a:lumMod val="75000"/>
                  </a:schemeClr>
                </a:solidFill>
                <a:cs typeface="Arial" panose="020B0604020202020204" pitchFamily="34" charset="0"/>
              </a:rPr>
              <a:t>For strategy purposes, most clusters would fall under one of these three categories:</a:t>
            </a:r>
          </a:p>
          <a:p>
            <a:pPr marL="0" lvl="1" defTabSz="514487" fontAlgn="base">
              <a:spcBef>
                <a:spcPct val="40000"/>
              </a:spcBef>
              <a:spcAft>
                <a:spcPct val="40000"/>
              </a:spcAft>
              <a:buClr>
                <a:srgbClr val="FFA143"/>
              </a:buClr>
              <a:defRPr/>
            </a:pPr>
            <a:r>
              <a:rPr lang="en-US" altLang="en-US" sz="1600" b="1" kern="0" dirty="0">
                <a:solidFill>
                  <a:schemeClr val="accent5">
                    <a:lumMod val="75000"/>
                  </a:schemeClr>
                </a:solidFill>
                <a:cs typeface="Arial" panose="020B0604020202020204" pitchFamily="34" charset="0"/>
              </a:rPr>
              <a:t>UNDER-SELLING Clusters - </a:t>
            </a:r>
            <a:r>
              <a:rPr lang="en-US" altLang="en-US" sz="1600" kern="0" dirty="0">
                <a:solidFill>
                  <a:srgbClr val="000000"/>
                </a:solidFill>
                <a:cs typeface="Arial" panose="020B0604020202020204" pitchFamily="34" charset="0"/>
              </a:rPr>
              <a:t>clusters where capacity utilization is less than optimal e.g. clusters operating at 40-50% of capacity</a:t>
            </a:r>
          </a:p>
          <a:p>
            <a:pPr marL="609494" lvl="2" defTabSz="514487" fontAlgn="base">
              <a:spcBef>
                <a:spcPct val="40000"/>
              </a:spcBef>
              <a:spcAft>
                <a:spcPct val="40000"/>
              </a:spcAft>
              <a:buClr>
                <a:srgbClr val="FFA143"/>
              </a:buClr>
              <a:defRPr/>
            </a:pPr>
            <a:r>
              <a:rPr lang="en-US" altLang="en-US" sz="1400" u="sng" kern="0" dirty="0">
                <a:solidFill>
                  <a:srgbClr val="000000"/>
                </a:solidFill>
                <a:cs typeface="Arial" panose="020B0604020202020204" pitchFamily="34" charset="0"/>
              </a:rPr>
              <a:t>STRATEGY: </a:t>
            </a:r>
            <a:r>
              <a:rPr lang="en-US" altLang="en-US" sz="1400" kern="0" dirty="0">
                <a:solidFill>
                  <a:srgbClr val="000000"/>
                </a:solidFill>
                <a:cs typeface="Arial" panose="020B0604020202020204" pitchFamily="34" charset="0"/>
              </a:rPr>
              <a:t>Enhance the </a:t>
            </a:r>
            <a:r>
              <a:rPr lang="en-US" altLang="en-US" sz="1400" b="1" kern="0" dirty="0">
                <a:solidFill>
                  <a:srgbClr val="000000"/>
                </a:solidFill>
                <a:cs typeface="Arial" panose="020B0604020202020204" pitchFamily="34" charset="0"/>
              </a:rPr>
              <a:t>capacity utilization </a:t>
            </a:r>
            <a:r>
              <a:rPr lang="en-US" altLang="en-US" sz="1400" kern="0" dirty="0">
                <a:solidFill>
                  <a:srgbClr val="000000"/>
                </a:solidFill>
                <a:cs typeface="Arial" panose="020B0604020202020204" pitchFamily="34" charset="0"/>
              </a:rPr>
              <a:t>by removing possible bottlenecks: </a:t>
            </a:r>
          </a:p>
          <a:p>
            <a:pPr marL="1436688" lvl="1" indent="-271463" defTabSz="514487" fontAlgn="base">
              <a:spcBef>
                <a:spcPct val="40000"/>
              </a:spcBef>
              <a:buClr>
                <a:srgbClr val="FFA143"/>
              </a:buClr>
              <a:buFont typeface="Arial" panose="020B0604020202020204" pitchFamily="34" charset="0"/>
              <a:buChar char="•"/>
              <a:tabLst>
                <a:tab pos="1165225" algn="l"/>
              </a:tabLst>
              <a:defRPr/>
            </a:pPr>
            <a:r>
              <a:rPr lang="en-US" altLang="en-US" sz="1400" kern="0" dirty="0">
                <a:solidFill>
                  <a:srgbClr val="000000"/>
                </a:solidFill>
                <a:cs typeface="Arial" panose="020B0604020202020204" pitchFamily="34" charset="0"/>
              </a:rPr>
              <a:t>Quality is poor and hence market does not accept enough product </a:t>
            </a:r>
          </a:p>
          <a:p>
            <a:pPr marL="1436688" lvl="1" indent="-271463" defTabSz="514487" fontAlgn="base">
              <a:spcBef>
                <a:spcPct val="40000"/>
              </a:spcBef>
              <a:buClr>
                <a:srgbClr val="FFA143"/>
              </a:buClr>
              <a:buFont typeface="Arial" panose="020B0604020202020204" pitchFamily="34" charset="0"/>
              <a:buChar char="•"/>
              <a:tabLst>
                <a:tab pos="1165225" algn="l"/>
              </a:tabLst>
              <a:defRPr/>
            </a:pPr>
            <a:r>
              <a:rPr lang="en-US" altLang="en-US" sz="1400" kern="0" dirty="0">
                <a:solidFill>
                  <a:srgbClr val="000000"/>
                </a:solidFill>
                <a:cs typeface="Arial" panose="020B0604020202020204" pitchFamily="34" charset="0"/>
              </a:rPr>
              <a:t>Price is high and hence sales are poor</a:t>
            </a:r>
          </a:p>
          <a:p>
            <a:pPr marL="1436688" lvl="1" indent="-271463" defTabSz="514487" fontAlgn="base">
              <a:spcBef>
                <a:spcPct val="40000"/>
              </a:spcBef>
              <a:buClr>
                <a:srgbClr val="FFA143"/>
              </a:buClr>
              <a:buFont typeface="Arial" panose="020B0604020202020204" pitchFamily="34" charset="0"/>
              <a:buChar char="•"/>
              <a:tabLst>
                <a:tab pos="1165225" algn="l"/>
              </a:tabLst>
              <a:defRPr/>
            </a:pPr>
            <a:r>
              <a:rPr lang="en-US" altLang="en-US" sz="1400" kern="0" dirty="0">
                <a:solidFill>
                  <a:srgbClr val="000000"/>
                </a:solidFill>
                <a:cs typeface="Arial" panose="020B0604020202020204" pitchFamily="34" charset="0"/>
              </a:rPr>
              <a:t>Lack of designs </a:t>
            </a:r>
          </a:p>
          <a:p>
            <a:pPr marL="1436688" lvl="1" indent="-271463" defTabSz="514487" fontAlgn="base">
              <a:spcBef>
                <a:spcPct val="40000"/>
              </a:spcBef>
              <a:buClr>
                <a:srgbClr val="FFA143"/>
              </a:buClr>
              <a:buFont typeface="Arial" panose="020B0604020202020204" pitchFamily="34" charset="0"/>
              <a:buChar char="•"/>
              <a:tabLst>
                <a:tab pos="1165225" algn="l"/>
              </a:tabLst>
              <a:defRPr/>
            </a:pPr>
            <a:r>
              <a:rPr lang="en-US" altLang="en-US" sz="1400" kern="0" dirty="0">
                <a:solidFill>
                  <a:srgbClr val="000000"/>
                </a:solidFill>
                <a:cs typeface="Arial" panose="020B0604020202020204" pitchFamily="34" charset="0"/>
              </a:rPr>
              <a:t>Product is good; price is okay, but entrepreneurs do not know where to sell </a:t>
            </a:r>
            <a:endParaRPr lang="en-US" altLang="en-US" sz="1600" kern="0" dirty="0">
              <a:solidFill>
                <a:srgbClr val="000000"/>
              </a:solidFill>
              <a:cs typeface="Arial" panose="020B0604020202020204" pitchFamily="34" charset="0"/>
            </a:endParaRPr>
          </a:p>
          <a:p>
            <a:pPr marL="0" lvl="1" defTabSz="514487" fontAlgn="base">
              <a:spcBef>
                <a:spcPct val="40000"/>
              </a:spcBef>
              <a:spcAft>
                <a:spcPct val="40000"/>
              </a:spcAft>
              <a:buClr>
                <a:srgbClr val="FFA143"/>
              </a:buClr>
              <a:defRPr/>
            </a:pPr>
            <a:endParaRPr lang="en-US" altLang="en-US" sz="400" b="1" kern="0" dirty="0">
              <a:solidFill>
                <a:srgbClr val="000000"/>
              </a:solidFill>
              <a:cs typeface="Arial" panose="020B0604020202020204" pitchFamily="34" charset="0"/>
            </a:endParaRPr>
          </a:p>
          <a:p>
            <a:pPr marL="0" lvl="1" defTabSz="514487" fontAlgn="base">
              <a:spcBef>
                <a:spcPct val="40000"/>
              </a:spcBef>
              <a:spcAft>
                <a:spcPct val="40000"/>
              </a:spcAft>
              <a:buClr>
                <a:srgbClr val="FFA143"/>
              </a:buClr>
              <a:defRPr/>
            </a:pPr>
            <a:r>
              <a:rPr lang="en-US" altLang="en-US" sz="1600" b="1" kern="0" dirty="0">
                <a:solidFill>
                  <a:schemeClr val="accent5">
                    <a:lumMod val="75000"/>
                  </a:schemeClr>
                </a:solidFill>
                <a:cs typeface="Arial" panose="020B0604020202020204" pitchFamily="34" charset="0"/>
              </a:rPr>
              <a:t>LOW PROFITABILITY Clusters </a:t>
            </a:r>
            <a:r>
              <a:rPr lang="en-US" altLang="en-US" sz="1600" b="1" kern="0" dirty="0">
                <a:solidFill>
                  <a:srgbClr val="000000"/>
                </a:solidFill>
                <a:cs typeface="Arial" panose="020B0604020202020204" pitchFamily="34" charset="0"/>
              </a:rPr>
              <a:t>- </a:t>
            </a:r>
            <a:r>
              <a:rPr lang="en-US" altLang="en-US" sz="1600" kern="0" dirty="0">
                <a:solidFill>
                  <a:srgbClr val="000000"/>
                </a:solidFill>
                <a:cs typeface="Arial" panose="020B0604020202020204" pitchFamily="34" charset="0"/>
              </a:rPr>
              <a:t>clusters where capacity utilization is full but operating margins are poor</a:t>
            </a:r>
          </a:p>
          <a:p>
            <a:pPr marL="0" lvl="1" defTabSz="514487" fontAlgn="base">
              <a:spcBef>
                <a:spcPct val="40000"/>
              </a:spcBef>
              <a:spcAft>
                <a:spcPct val="40000"/>
              </a:spcAft>
              <a:buClr>
                <a:srgbClr val="FFA143"/>
              </a:buClr>
              <a:defRPr/>
            </a:pPr>
            <a:r>
              <a:rPr lang="en-US" altLang="en-US" sz="1600" kern="0" dirty="0">
                <a:solidFill>
                  <a:srgbClr val="000000"/>
                </a:solidFill>
                <a:cs typeface="Arial" panose="020B0604020202020204" pitchFamily="34" charset="0"/>
              </a:rPr>
              <a:t>	</a:t>
            </a:r>
            <a:r>
              <a:rPr lang="en-US" altLang="en-US" sz="1400" u="sng" kern="0" dirty="0">
                <a:solidFill>
                  <a:srgbClr val="000000"/>
                </a:solidFill>
                <a:cs typeface="Arial" panose="020B0604020202020204" pitchFamily="34" charset="0"/>
              </a:rPr>
              <a:t>STRATEGY: </a:t>
            </a:r>
            <a:r>
              <a:rPr lang="en-US" altLang="en-US" sz="1400" kern="0" dirty="0">
                <a:solidFill>
                  <a:srgbClr val="000000"/>
                </a:solidFill>
                <a:cs typeface="Arial" panose="020B0604020202020204" pitchFamily="34" charset="0"/>
              </a:rPr>
              <a:t>Enhance the margins, which could be done by removing possible bottlenecks: </a:t>
            </a:r>
          </a:p>
          <a:p>
            <a:pPr marL="1524000" lvl="1" indent="-358775" defTabSz="514487" fontAlgn="base">
              <a:spcBef>
                <a:spcPct val="40000"/>
              </a:spcBef>
              <a:buClr>
                <a:srgbClr val="FFA143"/>
              </a:buClr>
              <a:buFont typeface="Arial" panose="020B0604020202020204" pitchFamily="34" charset="0"/>
              <a:buChar char="•"/>
              <a:defRPr/>
            </a:pPr>
            <a:r>
              <a:rPr lang="en-US" altLang="en-US" sz="1400" kern="0" dirty="0">
                <a:solidFill>
                  <a:srgbClr val="000000"/>
                </a:solidFill>
                <a:cs typeface="Arial" panose="020B0604020202020204" pitchFamily="34" charset="0"/>
              </a:rPr>
              <a:t>Poor product quality</a:t>
            </a:r>
          </a:p>
          <a:p>
            <a:pPr marL="1524000" lvl="1" indent="-358775" defTabSz="514487" fontAlgn="base">
              <a:spcBef>
                <a:spcPct val="40000"/>
              </a:spcBef>
              <a:buClr>
                <a:srgbClr val="FFA143"/>
              </a:buClr>
              <a:buFont typeface="Arial" panose="020B0604020202020204" pitchFamily="34" charset="0"/>
              <a:buChar char="•"/>
              <a:defRPr/>
            </a:pPr>
            <a:r>
              <a:rPr lang="en-US" altLang="en-US" sz="1400" kern="0" dirty="0">
                <a:solidFill>
                  <a:srgbClr val="000000"/>
                </a:solidFill>
                <a:cs typeface="Arial" panose="020B0604020202020204" pitchFamily="34" charset="0"/>
              </a:rPr>
              <a:t>High cost of production</a:t>
            </a:r>
          </a:p>
          <a:p>
            <a:pPr marL="1524000" lvl="1" indent="-358775" defTabSz="514487" fontAlgn="base">
              <a:spcBef>
                <a:spcPct val="40000"/>
              </a:spcBef>
              <a:buClr>
                <a:srgbClr val="FFA143"/>
              </a:buClr>
              <a:buFont typeface="Arial" panose="020B0604020202020204" pitchFamily="34" charset="0"/>
              <a:buChar char="•"/>
              <a:defRPr/>
            </a:pPr>
            <a:r>
              <a:rPr lang="en-US" altLang="en-US" sz="1400" kern="0" dirty="0">
                <a:solidFill>
                  <a:srgbClr val="000000"/>
                </a:solidFill>
                <a:cs typeface="Arial" panose="020B0604020202020204" pitchFamily="34" charset="0"/>
              </a:rPr>
              <a:t>Poor perception about the product in buyer’s eyes</a:t>
            </a:r>
          </a:p>
          <a:p>
            <a:pPr marL="1524000" lvl="1" indent="-358775" defTabSz="514487" fontAlgn="base">
              <a:spcBef>
                <a:spcPct val="40000"/>
              </a:spcBef>
              <a:buClr>
                <a:srgbClr val="FFA143"/>
              </a:buClr>
              <a:buFont typeface="Arial" panose="020B0604020202020204" pitchFamily="34" charset="0"/>
              <a:buChar char="•"/>
              <a:defRPr/>
            </a:pPr>
            <a:r>
              <a:rPr lang="en-US" altLang="en-US" sz="1400" kern="0" dirty="0">
                <a:solidFill>
                  <a:srgbClr val="000000"/>
                </a:solidFill>
                <a:cs typeface="Arial" panose="020B0604020202020204" pitchFamily="34" charset="0"/>
              </a:rPr>
              <a:t>Right product in wrong market</a:t>
            </a:r>
          </a:p>
          <a:p>
            <a:pPr marL="1524000" lvl="1" indent="-358775" defTabSz="514487" fontAlgn="base">
              <a:spcBef>
                <a:spcPct val="40000"/>
              </a:spcBef>
              <a:buClr>
                <a:srgbClr val="FFA143"/>
              </a:buClr>
              <a:buFont typeface="Arial" panose="020B0604020202020204" pitchFamily="34" charset="0"/>
              <a:buChar char="•"/>
              <a:defRPr/>
            </a:pPr>
            <a:endParaRPr lang="en-US" altLang="en-US" sz="500" kern="0" dirty="0">
              <a:solidFill>
                <a:srgbClr val="000000"/>
              </a:solidFill>
              <a:cs typeface="Arial" panose="020B0604020202020204" pitchFamily="34" charset="0"/>
            </a:endParaRPr>
          </a:p>
          <a:p>
            <a:pPr marL="0" lvl="1" defTabSz="514487" fontAlgn="base">
              <a:spcBef>
                <a:spcPct val="40000"/>
              </a:spcBef>
              <a:spcAft>
                <a:spcPct val="40000"/>
              </a:spcAft>
              <a:buClr>
                <a:srgbClr val="FFA143"/>
              </a:buClr>
              <a:defRPr/>
            </a:pPr>
            <a:r>
              <a:rPr lang="en-US" altLang="en-US" sz="1600" b="1" kern="0" dirty="0">
                <a:solidFill>
                  <a:schemeClr val="accent5">
                    <a:lumMod val="75000"/>
                  </a:schemeClr>
                </a:solidFill>
                <a:cs typeface="Arial" panose="020B0604020202020204" pitchFamily="34" charset="0"/>
              </a:rPr>
              <a:t>UNSUSTAINABLE Clusters</a:t>
            </a:r>
            <a:r>
              <a:rPr lang="en-US" altLang="en-US" sz="1600" kern="0" dirty="0">
                <a:solidFill>
                  <a:schemeClr val="accent5">
                    <a:lumMod val="75000"/>
                  </a:schemeClr>
                </a:solidFill>
                <a:cs typeface="Arial" panose="020B0604020202020204" pitchFamily="34" charset="0"/>
              </a:rPr>
              <a:t>, </a:t>
            </a:r>
            <a:r>
              <a:rPr lang="en-US" altLang="en-US" sz="1600" kern="0" dirty="0">
                <a:solidFill>
                  <a:srgbClr val="000000"/>
                </a:solidFill>
                <a:cs typeface="Arial" panose="020B0604020202020204" pitchFamily="34" charset="0"/>
              </a:rPr>
              <a:t>which operate at full capacity and offer decent margins to producers, but do not operate in niche markets (competition is still cost-based....)</a:t>
            </a:r>
          </a:p>
          <a:p>
            <a:pPr marL="1504737" lvl="3" indent="-285750" defTabSz="514487" fontAlgn="base">
              <a:spcBef>
                <a:spcPct val="40000"/>
              </a:spcBef>
              <a:spcAft>
                <a:spcPct val="40000"/>
              </a:spcAft>
              <a:buClr>
                <a:srgbClr val="FFA143"/>
              </a:buClr>
              <a:buFont typeface="Arial" panose="020B0604020202020204" pitchFamily="34" charset="0"/>
              <a:buChar char="•"/>
              <a:defRPr/>
            </a:pPr>
            <a:r>
              <a:rPr lang="en-US" altLang="en-US" sz="1400" kern="0" dirty="0">
                <a:solidFill>
                  <a:srgbClr val="000000"/>
                </a:solidFill>
                <a:cs typeface="Arial" panose="020B0604020202020204" pitchFamily="34" charset="0"/>
              </a:rPr>
              <a:t>The main reason is lack of innovation in the cluster </a:t>
            </a:r>
          </a:p>
          <a:p>
            <a:pPr marL="952394" lvl="2" indent="-342900" defTabSz="514487" fontAlgn="base">
              <a:spcBef>
                <a:spcPct val="40000"/>
              </a:spcBef>
              <a:spcAft>
                <a:spcPct val="40000"/>
              </a:spcAft>
              <a:buClr>
                <a:srgbClr val="FFA143"/>
              </a:buClr>
              <a:buFont typeface="+mj-lt"/>
              <a:buAutoNum type="arabicPeriod"/>
              <a:defRPr/>
            </a:pPr>
            <a:endParaRPr lang="en-US" altLang="en-US" sz="1600" kern="0" dirty="0">
              <a:solidFill>
                <a:srgbClr val="000000"/>
              </a:solidFill>
              <a:cs typeface="Arial" panose="020B0604020202020204" pitchFamily="34" charset="0"/>
            </a:endParaRPr>
          </a:p>
          <a:p>
            <a:pPr marL="342900" lvl="1" indent="-342900" defTabSz="514487" fontAlgn="base">
              <a:spcBef>
                <a:spcPct val="40000"/>
              </a:spcBef>
              <a:spcAft>
                <a:spcPct val="40000"/>
              </a:spcAft>
              <a:buClr>
                <a:srgbClr val="FFA143"/>
              </a:buClr>
              <a:buFont typeface="+mj-lt"/>
              <a:buAutoNum type="arabicPeriod"/>
              <a:defRPr/>
            </a:pPr>
            <a:endParaRPr lang="en-US" altLang="en-US" sz="1600" kern="0" dirty="0">
              <a:solidFill>
                <a:srgbClr val="000000"/>
              </a:solidFill>
              <a:cs typeface="Arial" panose="020B0604020202020204" pitchFamily="34" charset="0"/>
            </a:endParaRPr>
          </a:p>
        </p:txBody>
      </p:sp>
      <p:sp>
        <p:nvSpPr>
          <p:cNvPr id="6" name="TextBox 5">
            <a:extLst>
              <a:ext uri="{FF2B5EF4-FFF2-40B4-BE49-F238E27FC236}">
                <a16:creationId xmlns:a16="http://schemas.microsoft.com/office/drawing/2014/main" id="{15F3900A-B851-4FF4-A716-FB6DE85D9E4D}"/>
              </a:ext>
            </a:extLst>
          </p:cNvPr>
          <p:cNvSpPr txBox="1"/>
          <p:nvPr/>
        </p:nvSpPr>
        <p:spPr>
          <a:xfrm>
            <a:off x="574575" y="630431"/>
            <a:ext cx="859787" cy="5879683"/>
          </a:xfrm>
          <a:prstGeom prst="rect">
            <a:avLst/>
          </a:prstGeom>
          <a:noFill/>
        </p:spPr>
        <p:txBody>
          <a:bodyPr vert="wordArtVert" wrap="square" rtlCol="0">
            <a:spAutoFit/>
          </a:bodyPr>
          <a:lstStyle/>
          <a:p>
            <a:r>
              <a:rPr lang="en-US" sz="3200" dirty="0">
                <a:solidFill>
                  <a:schemeClr val="bg1"/>
                </a:solidFill>
                <a:latin typeface="Arial Black" panose="020B0A04020102020204" pitchFamily="34" charset="0"/>
              </a:rPr>
              <a:t>STRATEGY</a:t>
            </a:r>
            <a:endParaRPr lang="en-CA" sz="32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31596658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11E3C-FE45-49AE-9AED-7C3FAFCCADE8}"/>
              </a:ext>
            </a:extLst>
          </p:cNvPr>
          <p:cNvSpPr>
            <a:spLocks noGrp="1"/>
          </p:cNvSpPr>
          <p:nvPr>
            <p:ph type="title"/>
          </p:nvPr>
        </p:nvSpPr>
        <p:spPr>
          <a:xfrm>
            <a:off x="435094" y="504241"/>
            <a:ext cx="4803867" cy="400088"/>
          </a:xfrm>
        </p:spPr>
        <p:txBody>
          <a:bodyPr/>
          <a:lstStyle/>
          <a:p>
            <a:r>
              <a:rPr lang="en-US" sz="3200" b="1" dirty="0">
                <a:latin typeface="+mj-lt"/>
              </a:rPr>
              <a:t>Mapping Industry Shifts</a:t>
            </a:r>
            <a:endParaRPr lang="en-CA" sz="3200" b="1" dirty="0">
              <a:latin typeface="+mj-lt"/>
            </a:endParaRPr>
          </a:p>
        </p:txBody>
      </p:sp>
      <p:sp>
        <p:nvSpPr>
          <p:cNvPr id="3" name="Slide Number Placeholder 2">
            <a:extLst>
              <a:ext uri="{FF2B5EF4-FFF2-40B4-BE49-F238E27FC236}">
                <a16:creationId xmlns:a16="http://schemas.microsoft.com/office/drawing/2014/main" id="{96739F99-B9B9-41CC-9647-3D1B81AB1D8F}"/>
              </a:ext>
            </a:extLst>
          </p:cNvPr>
          <p:cNvSpPr>
            <a:spLocks noGrp="1"/>
          </p:cNvSpPr>
          <p:nvPr>
            <p:ph type="sldNum" sz="quarter" idx="4"/>
          </p:nvPr>
        </p:nvSpPr>
        <p:spPr/>
        <p:txBody>
          <a:bodyPr/>
          <a:lstStyle/>
          <a:p>
            <a:fld id="{96E69268-9C8B-4EBF-A9EE-DC5DC2D48DC3}" type="slidenum">
              <a:rPr lang="en-US" smtClean="0"/>
              <a:pPr/>
              <a:t>15</a:t>
            </a:fld>
            <a:endParaRPr lang="en-US"/>
          </a:p>
        </p:txBody>
      </p:sp>
      <p:graphicFrame>
        <p:nvGraphicFramePr>
          <p:cNvPr id="4" name="Diagram 3">
            <a:extLst>
              <a:ext uri="{FF2B5EF4-FFF2-40B4-BE49-F238E27FC236}">
                <a16:creationId xmlns:a16="http://schemas.microsoft.com/office/drawing/2014/main" id="{FF1F6804-9657-4595-B8DA-FD0F9850C109}"/>
              </a:ext>
            </a:extLst>
          </p:cNvPr>
          <p:cNvGraphicFramePr/>
          <p:nvPr>
            <p:extLst>
              <p:ext uri="{D42A27DB-BD31-4B8C-83A1-F6EECF244321}">
                <p14:modId xmlns:p14="http://schemas.microsoft.com/office/powerpoint/2010/main" val="2542326913"/>
              </p:ext>
            </p:extLst>
          </p:nvPr>
        </p:nvGraphicFramePr>
        <p:xfrm>
          <a:off x="3600691" y="620612"/>
          <a:ext cx="9433048" cy="58992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783941CA-A73F-4E92-AD5E-5AA617B74620}"/>
              </a:ext>
            </a:extLst>
          </p:cNvPr>
          <p:cNvSpPr txBox="1"/>
          <p:nvPr/>
        </p:nvSpPr>
        <p:spPr>
          <a:xfrm>
            <a:off x="346428" y="1990781"/>
            <a:ext cx="4028293" cy="2046714"/>
          </a:xfrm>
          <a:prstGeom prst="rect">
            <a:avLst/>
          </a:prstGeom>
          <a:noFill/>
        </p:spPr>
        <p:txBody>
          <a:bodyPr wrap="square" rtlCol="0">
            <a:spAutoFit/>
          </a:bodyPr>
          <a:lstStyle/>
          <a:p>
            <a:r>
              <a:rPr lang="en-US" sz="2000" b="1" dirty="0">
                <a:solidFill>
                  <a:schemeClr val="accent3">
                    <a:lumMod val="75000"/>
                  </a:schemeClr>
                </a:solidFill>
              </a:rPr>
              <a:t>STEP 1</a:t>
            </a:r>
          </a:p>
          <a:p>
            <a:r>
              <a:rPr lang="en-US" sz="1400" dirty="0"/>
              <a:t>List the top 3-4 industry shifts your industry is facing or expects to face in the future.</a:t>
            </a:r>
          </a:p>
          <a:p>
            <a:pPr marL="257243" indent="-257243">
              <a:buClr>
                <a:schemeClr val="accent1">
                  <a:lumMod val="75000"/>
                </a:schemeClr>
              </a:buClr>
              <a:buFont typeface="+mj-lt"/>
              <a:buAutoNum type="arabicPeriod"/>
            </a:pPr>
            <a:r>
              <a:rPr lang="en-US" sz="1400" dirty="0"/>
              <a:t>………………………………………………</a:t>
            </a:r>
          </a:p>
          <a:p>
            <a:pPr marL="257243" indent="-257243">
              <a:buClr>
                <a:schemeClr val="accent1">
                  <a:lumMod val="75000"/>
                </a:schemeClr>
              </a:buClr>
              <a:buFont typeface="+mj-lt"/>
              <a:buAutoNum type="arabicPeriod"/>
            </a:pPr>
            <a:r>
              <a:rPr lang="en-US" sz="1400" dirty="0"/>
              <a:t>……………………………………………...</a:t>
            </a:r>
          </a:p>
          <a:p>
            <a:pPr marL="257243" indent="-257243">
              <a:buClr>
                <a:schemeClr val="accent1">
                  <a:lumMod val="75000"/>
                </a:schemeClr>
              </a:buClr>
              <a:buFont typeface="+mj-lt"/>
              <a:buAutoNum type="arabicPeriod"/>
            </a:pPr>
            <a:r>
              <a:rPr lang="en-US" sz="1400" dirty="0"/>
              <a:t>……………………………………………...</a:t>
            </a:r>
          </a:p>
          <a:p>
            <a:pPr marL="257243" indent="-257243">
              <a:buClr>
                <a:schemeClr val="accent1">
                  <a:lumMod val="75000"/>
                </a:schemeClr>
              </a:buClr>
              <a:buFont typeface="+mj-lt"/>
              <a:buAutoNum type="arabicPeriod"/>
            </a:pPr>
            <a:r>
              <a:rPr lang="en-US" sz="1400" dirty="0"/>
              <a:t>……………………………………………...</a:t>
            </a:r>
          </a:p>
          <a:p>
            <a:pPr marL="257243" indent="-257243">
              <a:buClr>
                <a:schemeClr val="accent1">
                  <a:lumMod val="75000"/>
                </a:schemeClr>
              </a:buClr>
              <a:buFont typeface="+mj-lt"/>
              <a:buAutoNum type="arabicPeriod"/>
            </a:pPr>
            <a:r>
              <a:rPr lang="en-US" sz="1400" dirty="0"/>
              <a:t>……………………………………………...</a:t>
            </a:r>
          </a:p>
          <a:p>
            <a:endParaRPr lang="en-CA" sz="900" dirty="0"/>
          </a:p>
        </p:txBody>
      </p:sp>
      <p:sp>
        <p:nvSpPr>
          <p:cNvPr id="6" name="TextBox 5">
            <a:extLst>
              <a:ext uri="{FF2B5EF4-FFF2-40B4-BE49-F238E27FC236}">
                <a16:creationId xmlns:a16="http://schemas.microsoft.com/office/drawing/2014/main" id="{0CB96506-FE22-48BE-96AD-C974E8D57CE4}"/>
              </a:ext>
            </a:extLst>
          </p:cNvPr>
          <p:cNvSpPr txBox="1"/>
          <p:nvPr/>
        </p:nvSpPr>
        <p:spPr>
          <a:xfrm>
            <a:off x="7799468" y="122670"/>
            <a:ext cx="1035493" cy="430887"/>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US" sz="1100" dirty="0"/>
              <a:t>Internal </a:t>
            </a:r>
          </a:p>
          <a:p>
            <a:pPr algn="ctr"/>
            <a:r>
              <a:rPr lang="en-US" sz="1100" dirty="0"/>
              <a:t>Very Strong</a:t>
            </a:r>
            <a:endParaRPr lang="en-CA" sz="1100" dirty="0"/>
          </a:p>
        </p:txBody>
      </p:sp>
      <p:sp>
        <p:nvSpPr>
          <p:cNvPr id="7" name="TextBox 6">
            <a:extLst>
              <a:ext uri="{FF2B5EF4-FFF2-40B4-BE49-F238E27FC236}">
                <a16:creationId xmlns:a16="http://schemas.microsoft.com/office/drawing/2014/main" id="{4475029A-BB9C-4873-BC29-9EBF7343CA02}"/>
              </a:ext>
            </a:extLst>
          </p:cNvPr>
          <p:cNvSpPr txBox="1"/>
          <p:nvPr/>
        </p:nvSpPr>
        <p:spPr>
          <a:xfrm>
            <a:off x="8013740" y="6507895"/>
            <a:ext cx="606950" cy="261610"/>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US" sz="1100" dirty="0"/>
              <a:t>Weak</a:t>
            </a:r>
            <a:endParaRPr lang="en-CA" sz="1100" dirty="0"/>
          </a:p>
        </p:txBody>
      </p:sp>
      <p:sp>
        <p:nvSpPr>
          <p:cNvPr id="8" name="TextBox 7">
            <a:extLst>
              <a:ext uri="{FF2B5EF4-FFF2-40B4-BE49-F238E27FC236}">
                <a16:creationId xmlns:a16="http://schemas.microsoft.com/office/drawing/2014/main" id="{5F6E8535-8063-4E54-AFBD-C1CA95E1F3BC}"/>
              </a:ext>
            </a:extLst>
          </p:cNvPr>
          <p:cNvSpPr txBox="1"/>
          <p:nvPr/>
        </p:nvSpPr>
        <p:spPr>
          <a:xfrm>
            <a:off x="4712837" y="3429000"/>
            <a:ext cx="526124" cy="261610"/>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US" sz="1100" dirty="0"/>
              <a:t>Weak</a:t>
            </a:r>
            <a:endParaRPr lang="en-CA" sz="1100" dirty="0"/>
          </a:p>
        </p:txBody>
      </p:sp>
      <p:sp>
        <p:nvSpPr>
          <p:cNvPr id="9" name="TextBox 8">
            <a:extLst>
              <a:ext uri="{FF2B5EF4-FFF2-40B4-BE49-F238E27FC236}">
                <a16:creationId xmlns:a16="http://schemas.microsoft.com/office/drawing/2014/main" id="{A2F2FDF9-0100-4580-A9B8-C3F75FF9027A}"/>
              </a:ext>
            </a:extLst>
          </p:cNvPr>
          <p:cNvSpPr txBox="1"/>
          <p:nvPr/>
        </p:nvSpPr>
        <p:spPr>
          <a:xfrm>
            <a:off x="11208568" y="3190002"/>
            <a:ext cx="792088" cy="600164"/>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US" sz="1100" dirty="0"/>
              <a:t>Internal </a:t>
            </a:r>
          </a:p>
          <a:p>
            <a:pPr algn="ctr"/>
            <a:r>
              <a:rPr lang="en-US" sz="1100" dirty="0"/>
              <a:t>Very Strong</a:t>
            </a:r>
            <a:endParaRPr lang="en-CA" sz="1100" dirty="0"/>
          </a:p>
        </p:txBody>
      </p:sp>
      <p:sp>
        <p:nvSpPr>
          <p:cNvPr id="10" name="TextBox 9">
            <a:extLst>
              <a:ext uri="{FF2B5EF4-FFF2-40B4-BE49-F238E27FC236}">
                <a16:creationId xmlns:a16="http://schemas.microsoft.com/office/drawing/2014/main" id="{2A33594A-2818-4465-AC87-9F08903212D0}"/>
              </a:ext>
            </a:extLst>
          </p:cNvPr>
          <p:cNvSpPr txBox="1"/>
          <p:nvPr/>
        </p:nvSpPr>
        <p:spPr>
          <a:xfrm>
            <a:off x="329309" y="4171461"/>
            <a:ext cx="4383528" cy="1692771"/>
          </a:xfrm>
          <a:prstGeom prst="rect">
            <a:avLst/>
          </a:prstGeom>
          <a:noFill/>
        </p:spPr>
        <p:txBody>
          <a:bodyPr wrap="square" rtlCol="0">
            <a:spAutoFit/>
          </a:bodyPr>
          <a:lstStyle/>
          <a:p>
            <a:r>
              <a:rPr lang="en-US" sz="2000" b="1" dirty="0">
                <a:solidFill>
                  <a:schemeClr val="accent5">
                    <a:lumMod val="75000"/>
                  </a:schemeClr>
                </a:solidFill>
              </a:rPr>
              <a:t>STEP 2</a:t>
            </a:r>
          </a:p>
          <a:p>
            <a:r>
              <a:rPr lang="en-CA" sz="1400" dirty="0"/>
              <a:t>Elect, sort and prioritize. Map projected industry shifts.</a:t>
            </a:r>
          </a:p>
          <a:p>
            <a:endParaRPr lang="en-CA" sz="1400" dirty="0"/>
          </a:p>
          <a:p>
            <a:r>
              <a:rPr lang="en-CA" sz="1400" dirty="0"/>
              <a:t>Internal = your ability to listen to weak signals, learn and take strong positions for future industry shifts.</a:t>
            </a:r>
          </a:p>
          <a:p>
            <a:endParaRPr lang="en-CA" sz="1400" dirty="0"/>
          </a:p>
          <a:p>
            <a:r>
              <a:rPr lang="en-CA" sz="1400" dirty="0"/>
              <a:t>External = the power of industry shifts you are facing</a:t>
            </a:r>
          </a:p>
        </p:txBody>
      </p:sp>
      <p:sp>
        <p:nvSpPr>
          <p:cNvPr id="11" name="TextBox 10">
            <a:extLst>
              <a:ext uri="{FF2B5EF4-FFF2-40B4-BE49-F238E27FC236}">
                <a16:creationId xmlns:a16="http://schemas.microsoft.com/office/drawing/2014/main" id="{0FFAB348-B3D9-4CF6-9C68-9FEF7E79D7FF}"/>
              </a:ext>
            </a:extLst>
          </p:cNvPr>
          <p:cNvSpPr txBox="1"/>
          <p:nvPr/>
        </p:nvSpPr>
        <p:spPr>
          <a:xfrm>
            <a:off x="523513" y="6507895"/>
            <a:ext cx="2998114" cy="213585"/>
          </a:xfrm>
          <a:prstGeom prst="rect">
            <a:avLst/>
          </a:prstGeom>
          <a:noFill/>
        </p:spPr>
        <p:txBody>
          <a:bodyPr wrap="square" rtlCol="0">
            <a:spAutoFit/>
          </a:bodyPr>
          <a:lstStyle/>
          <a:p>
            <a:r>
              <a:rPr lang="en-US" sz="788" dirty="0"/>
              <a:t>Source: Cluster Business Models Report</a:t>
            </a:r>
            <a:endParaRPr lang="en-CA" sz="788" dirty="0"/>
          </a:p>
        </p:txBody>
      </p:sp>
      <p:sp>
        <p:nvSpPr>
          <p:cNvPr id="14" name="TextBox 13">
            <a:extLst>
              <a:ext uri="{FF2B5EF4-FFF2-40B4-BE49-F238E27FC236}">
                <a16:creationId xmlns:a16="http://schemas.microsoft.com/office/drawing/2014/main" id="{F20ADA0C-D85F-4118-83AE-07BE4D043E3A}"/>
              </a:ext>
            </a:extLst>
          </p:cNvPr>
          <p:cNvSpPr txBox="1"/>
          <p:nvPr/>
        </p:nvSpPr>
        <p:spPr>
          <a:xfrm>
            <a:off x="358424" y="999774"/>
            <a:ext cx="4604357" cy="738664"/>
          </a:xfrm>
          <a:prstGeom prst="rect">
            <a:avLst/>
          </a:prstGeom>
          <a:noFill/>
        </p:spPr>
        <p:txBody>
          <a:bodyPr wrap="square">
            <a:spAutoFit/>
          </a:bodyPr>
          <a:lstStyle/>
          <a:p>
            <a:r>
              <a:rPr lang="en-US" sz="1400" i="1" u="none" strike="noStrike" baseline="0" dirty="0"/>
              <a:t>Future-thinking, innovative firms can identify weak signals, invest to learn and develop new business models on major industry shifts.</a:t>
            </a:r>
          </a:p>
        </p:txBody>
      </p:sp>
    </p:spTree>
    <p:extLst>
      <p:ext uri="{BB962C8B-B14F-4D97-AF65-F5344CB8AC3E}">
        <p14:creationId xmlns:p14="http://schemas.microsoft.com/office/powerpoint/2010/main" val="5497727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F748D8-450B-4532-8064-D2731525041A}"/>
              </a:ext>
            </a:extLst>
          </p:cNvPr>
          <p:cNvSpPr>
            <a:spLocks noGrp="1"/>
          </p:cNvSpPr>
          <p:nvPr>
            <p:ph type="sldNum" sz="quarter" idx="4"/>
          </p:nvPr>
        </p:nvSpPr>
        <p:spPr>
          <a:xfrm>
            <a:off x="11065845" y="6356355"/>
            <a:ext cx="516555" cy="365125"/>
          </a:xfrm>
        </p:spPr>
        <p:txBody>
          <a:bodyPr anchor="ctr">
            <a:normAutofit/>
          </a:bodyPr>
          <a:lstStyle/>
          <a:p>
            <a:pPr>
              <a:spcAft>
                <a:spcPts val="600"/>
              </a:spcAft>
            </a:pPr>
            <a:fld id="{96E69268-9C8B-4EBF-A9EE-DC5DC2D48DC3}" type="slidenum">
              <a:rPr lang="en-US" smtClean="0"/>
              <a:pPr>
                <a:spcAft>
                  <a:spcPts val="600"/>
                </a:spcAft>
              </a:pPr>
              <a:t>16</a:t>
            </a:fld>
            <a:endParaRPr lang="en-US"/>
          </a:p>
        </p:txBody>
      </p:sp>
      <p:pic>
        <p:nvPicPr>
          <p:cNvPr id="5" name="Picture Placeholder 4" descr="A group of people working on laptops&#10;&#10;Description automatically generated with medium confidence">
            <a:extLst>
              <a:ext uri="{FF2B5EF4-FFF2-40B4-BE49-F238E27FC236}">
                <a16:creationId xmlns:a16="http://schemas.microsoft.com/office/drawing/2014/main" id="{1B74BAE5-9866-4585-A9E3-FB75D23DAA5A}"/>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10334" r="23054" b="1"/>
          <a:stretch/>
        </p:blipFill>
        <p:spPr>
          <a:xfrm flipH="1">
            <a:off x="4" y="5"/>
            <a:ext cx="3739997" cy="3747657"/>
          </a:xfrm>
          <a:noFill/>
        </p:spPr>
      </p:pic>
      <p:sp>
        <p:nvSpPr>
          <p:cNvPr id="6" name="TextBox 5">
            <a:extLst>
              <a:ext uri="{FF2B5EF4-FFF2-40B4-BE49-F238E27FC236}">
                <a16:creationId xmlns:a16="http://schemas.microsoft.com/office/drawing/2014/main" id="{7527C1CA-9167-4C7A-A4E7-A7A23B1CA125}"/>
              </a:ext>
            </a:extLst>
          </p:cNvPr>
          <p:cNvSpPr txBox="1"/>
          <p:nvPr/>
        </p:nvSpPr>
        <p:spPr>
          <a:xfrm>
            <a:off x="3740001" y="469802"/>
            <a:ext cx="8451999" cy="584775"/>
          </a:xfrm>
          <a:prstGeom prst="rect">
            <a:avLst/>
          </a:prstGeom>
          <a:noFill/>
        </p:spPr>
        <p:txBody>
          <a:bodyPr wrap="square">
            <a:spAutoFit/>
          </a:bodyPr>
          <a:lstStyle/>
          <a:p>
            <a:pPr defTabSz="914400">
              <a:defRPr/>
            </a:pPr>
            <a:r>
              <a:rPr lang="en-US" sz="3200" dirty="0">
                <a:solidFill>
                  <a:srgbClr val="3F3F3F"/>
                </a:solidFill>
                <a:latin typeface="Verdana Pro SemiBold" panose="020B0604020202020204" pitchFamily="34" charset="0"/>
              </a:rPr>
              <a:t>Business Model Canvas</a:t>
            </a:r>
          </a:p>
        </p:txBody>
      </p:sp>
      <p:sp>
        <p:nvSpPr>
          <p:cNvPr id="8" name="TextBox 7">
            <a:extLst>
              <a:ext uri="{FF2B5EF4-FFF2-40B4-BE49-F238E27FC236}">
                <a16:creationId xmlns:a16="http://schemas.microsoft.com/office/drawing/2014/main" id="{C7143502-8465-485B-BB14-E28AA16A59CD}"/>
              </a:ext>
            </a:extLst>
          </p:cNvPr>
          <p:cNvSpPr txBox="1"/>
          <p:nvPr/>
        </p:nvSpPr>
        <p:spPr>
          <a:xfrm>
            <a:off x="3791744" y="1124744"/>
            <a:ext cx="8035885" cy="1107996"/>
          </a:xfrm>
          <a:prstGeom prst="rect">
            <a:avLst/>
          </a:prstGeom>
          <a:noFill/>
        </p:spPr>
        <p:txBody>
          <a:bodyPr wrap="square" rtlCol="0">
            <a:spAutoFit/>
          </a:bodyPr>
          <a:lstStyle/>
          <a:p>
            <a:r>
              <a:rPr lang="en-US" sz="1600" dirty="0"/>
              <a:t>This tool may assist cluster facilitators in the early stages of mobilization, guiding discussion of a collective value proposition for emerging clusters.  It can also assist in revisiting the business model of existing clusters. The Business Model Canvas helps to visualize what is important and focuses attention that is required to address key areas</a:t>
            </a:r>
            <a:r>
              <a:rPr lang="en-US" sz="1800" dirty="0"/>
              <a:t>. </a:t>
            </a:r>
          </a:p>
        </p:txBody>
      </p:sp>
      <p:sp>
        <p:nvSpPr>
          <p:cNvPr id="12" name="TextBox 11">
            <a:extLst>
              <a:ext uri="{FF2B5EF4-FFF2-40B4-BE49-F238E27FC236}">
                <a16:creationId xmlns:a16="http://schemas.microsoft.com/office/drawing/2014/main" id="{1163CACA-3E70-48E3-84A8-126E9DF5E868}"/>
              </a:ext>
            </a:extLst>
          </p:cNvPr>
          <p:cNvSpPr txBox="1"/>
          <p:nvPr/>
        </p:nvSpPr>
        <p:spPr>
          <a:xfrm>
            <a:off x="2971241" y="2492896"/>
            <a:ext cx="8856388" cy="4770537"/>
          </a:xfrm>
          <a:prstGeom prst="rect">
            <a:avLst/>
          </a:prstGeom>
          <a:noFill/>
        </p:spPr>
        <p:txBody>
          <a:bodyPr wrap="square">
            <a:spAutoFit/>
          </a:bodyPr>
          <a:lstStyle/>
          <a:p>
            <a:pPr algn="l"/>
            <a:r>
              <a:rPr lang="en-US" sz="1600" b="1" i="1" dirty="0">
                <a:solidFill>
                  <a:srgbClr val="303030"/>
                </a:solidFill>
                <a:effectLst/>
              </a:rPr>
              <a:t>The Business Model Canvas has nine different areas of focus that make up building blocks in a visual representation of the cluster:</a:t>
            </a:r>
          </a:p>
          <a:p>
            <a:pPr marL="719138" indent="-360363" algn="l">
              <a:buFont typeface="+mj-lt"/>
              <a:buAutoNum type="arabicPeriod"/>
            </a:pPr>
            <a:r>
              <a:rPr lang="en-US" sz="1600" dirty="0">
                <a:solidFill>
                  <a:srgbClr val="303030"/>
                </a:solidFill>
              </a:rPr>
              <a:t>K</a:t>
            </a:r>
            <a:r>
              <a:rPr lang="en-US" sz="1600" b="0" i="0" dirty="0">
                <a:solidFill>
                  <a:srgbClr val="303030"/>
                </a:solidFill>
                <a:effectLst/>
              </a:rPr>
              <a:t>ey Stakeholders &amp; Partners: Who are the buyers and suppliers </a:t>
            </a:r>
            <a:r>
              <a:rPr lang="en-US" sz="1600" dirty="0">
                <a:solidFill>
                  <a:srgbClr val="303030"/>
                </a:solidFill>
              </a:rPr>
              <a:t>required to make the cluster a success</a:t>
            </a:r>
            <a:r>
              <a:rPr lang="en-US" sz="1600" b="0" i="0" dirty="0">
                <a:solidFill>
                  <a:srgbClr val="303030"/>
                </a:solidFill>
                <a:effectLst/>
              </a:rPr>
              <a:t> What other alliances will </a:t>
            </a:r>
            <a:r>
              <a:rPr lang="en-US" sz="1600" dirty="0">
                <a:solidFill>
                  <a:srgbClr val="303030"/>
                </a:solidFill>
              </a:rPr>
              <a:t>fulfill the </a:t>
            </a:r>
            <a:r>
              <a:rPr lang="en-US" sz="1600" b="0" i="0" dirty="0">
                <a:solidFill>
                  <a:srgbClr val="303030"/>
                </a:solidFill>
                <a:effectLst/>
              </a:rPr>
              <a:t>value proposition? Identify the sub-clusters that may be </a:t>
            </a:r>
            <a:r>
              <a:rPr lang="en-US" sz="1600" dirty="0">
                <a:solidFill>
                  <a:srgbClr val="303030"/>
                </a:solidFill>
              </a:rPr>
              <a:t>in place and/or the overall ecosystem.</a:t>
            </a:r>
            <a:endParaRPr lang="en-US" sz="1600" b="0" i="0" dirty="0">
              <a:solidFill>
                <a:srgbClr val="303030"/>
              </a:solidFill>
              <a:effectLst/>
            </a:endParaRPr>
          </a:p>
          <a:p>
            <a:pPr marL="719138" indent="-360363" algn="l">
              <a:buFont typeface="+mj-lt"/>
              <a:buAutoNum type="arabicPeriod"/>
            </a:pPr>
            <a:r>
              <a:rPr lang="en-US" sz="1600" b="0" i="0" dirty="0">
                <a:solidFill>
                  <a:srgbClr val="303030"/>
                </a:solidFill>
                <a:effectLst/>
              </a:rPr>
              <a:t>Key Activities—What are the activities/programs </a:t>
            </a:r>
            <a:r>
              <a:rPr lang="en-US" sz="1600" dirty="0">
                <a:solidFill>
                  <a:srgbClr val="303030"/>
                </a:solidFill>
              </a:rPr>
              <a:t>offered to fulfill the </a:t>
            </a:r>
            <a:r>
              <a:rPr lang="en-US" sz="1600" b="0" i="0" dirty="0">
                <a:solidFill>
                  <a:srgbClr val="303030"/>
                </a:solidFill>
                <a:effectLst/>
              </a:rPr>
              <a:t>value proposition?</a:t>
            </a:r>
          </a:p>
          <a:p>
            <a:pPr marL="719138" indent="-360363" algn="l">
              <a:buFont typeface="+mj-lt"/>
              <a:buAutoNum type="arabicPeriod"/>
            </a:pPr>
            <a:r>
              <a:rPr lang="en-US" sz="1600" b="0" i="0" dirty="0">
                <a:solidFill>
                  <a:srgbClr val="303030"/>
                </a:solidFill>
                <a:effectLst/>
              </a:rPr>
              <a:t>Key Resources—What resources </a:t>
            </a:r>
            <a:r>
              <a:rPr lang="en-US" sz="1600" dirty="0">
                <a:solidFill>
                  <a:srgbClr val="303030"/>
                </a:solidFill>
              </a:rPr>
              <a:t>are </a:t>
            </a:r>
            <a:r>
              <a:rPr lang="en-US" sz="1600" b="0" i="0" dirty="0">
                <a:solidFill>
                  <a:srgbClr val="303030"/>
                </a:solidFill>
                <a:effectLst/>
              </a:rPr>
              <a:t>needed to create value for the cluster members?</a:t>
            </a:r>
          </a:p>
          <a:p>
            <a:pPr marL="719138" indent="-360363" algn="l">
              <a:buFont typeface="+mj-lt"/>
              <a:buAutoNum type="arabicPeriod"/>
            </a:pPr>
            <a:r>
              <a:rPr lang="en-US" sz="1600" b="0" i="0" dirty="0">
                <a:solidFill>
                  <a:srgbClr val="303030"/>
                </a:solidFill>
                <a:effectLst/>
              </a:rPr>
              <a:t>Value Proposition—What is the overriding ambition and vision of the cluster.</a:t>
            </a:r>
          </a:p>
          <a:p>
            <a:pPr marL="719138" indent="-360363" algn="l">
              <a:buFont typeface="+mj-lt"/>
              <a:buAutoNum type="arabicPeriod"/>
            </a:pPr>
            <a:r>
              <a:rPr lang="en-US" sz="1600" b="0" i="0" dirty="0">
                <a:solidFill>
                  <a:srgbClr val="303030"/>
                </a:solidFill>
                <a:effectLst/>
              </a:rPr>
              <a:t>Member Relationships—What types of relationships will </a:t>
            </a:r>
            <a:r>
              <a:rPr lang="en-US" sz="1600" dirty="0">
                <a:solidFill>
                  <a:srgbClr val="303030"/>
                </a:solidFill>
              </a:rPr>
              <a:t>be/are currently forged with cluster members</a:t>
            </a:r>
            <a:r>
              <a:rPr lang="en-US" sz="1600" b="0" i="0" dirty="0">
                <a:solidFill>
                  <a:srgbClr val="303030"/>
                </a:solidFill>
                <a:effectLst/>
              </a:rPr>
              <a:t>? What are the relationship expectations of </a:t>
            </a:r>
            <a:r>
              <a:rPr lang="en-US" sz="1600" dirty="0">
                <a:solidFill>
                  <a:srgbClr val="303030"/>
                </a:solidFill>
              </a:rPr>
              <a:t>members</a:t>
            </a:r>
            <a:r>
              <a:rPr lang="en-US" sz="1600" b="0" i="0" dirty="0">
                <a:solidFill>
                  <a:srgbClr val="303030"/>
                </a:solidFill>
                <a:effectLst/>
              </a:rPr>
              <a:t>? </a:t>
            </a:r>
          </a:p>
          <a:p>
            <a:pPr marL="719138" indent="-360363" algn="l">
              <a:buFont typeface="+mj-lt"/>
              <a:buAutoNum type="arabicPeriod"/>
            </a:pPr>
            <a:r>
              <a:rPr lang="en-US" sz="1600" dirty="0">
                <a:solidFill>
                  <a:srgbClr val="303030"/>
                </a:solidFill>
              </a:rPr>
              <a:t>Members- includes current members; potential members and funding partners</a:t>
            </a:r>
          </a:p>
          <a:p>
            <a:pPr marL="719138" indent="-360363" algn="l">
              <a:buFont typeface="+mj-lt"/>
              <a:buAutoNum type="arabicPeriod"/>
            </a:pPr>
            <a:r>
              <a:rPr lang="en-US" sz="1600" b="0" i="0" dirty="0">
                <a:solidFill>
                  <a:srgbClr val="303030"/>
                </a:solidFill>
                <a:effectLst/>
              </a:rPr>
              <a:t>Channels—Through what means will the cluster deliver programming?</a:t>
            </a:r>
          </a:p>
          <a:p>
            <a:pPr marL="719138" indent="-360363" algn="l">
              <a:buFont typeface="+mj-lt"/>
              <a:buAutoNum type="arabicPeriod"/>
            </a:pPr>
            <a:r>
              <a:rPr lang="en-US" sz="1600" b="0" i="0" dirty="0">
                <a:solidFill>
                  <a:srgbClr val="303030"/>
                </a:solidFill>
                <a:effectLst/>
              </a:rPr>
              <a:t>Cost Structure—What are the key costs </a:t>
            </a:r>
            <a:r>
              <a:rPr lang="en-US" sz="1600" dirty="0">
                <a:solidFill>
                  <a:srgbClr val="303030"/>
                </a:solidFill>
              </a:rPr>
              <a:t>to operate/maintain the cluster? </a:t>
            </a:r>
            <a:r>
              <a:rPr lang="en-US" sz="1600" b="0" i="0" dirty="0">
                <a:solidFill>
                  <a:srgbClr val="303030"/>
                </a:solidFill>
                <a:effectLst/>
              </a:rPr>
              <a:t>Which resources will cost the most? Which activities will cost the most?</a:t>
            </a:r>
          </a:p>
          <a:p>
            <a:pPr marL="719138" indent="-360363" algn="l">
              <a:buFont typeface="+mj-lt"/>
              <a:buAutoNum type="arabicPeriod"/>
            </a:pPr>
            <a:r>
              <a:rPr lang="en-US" sz="1600" b="0" i="0" dirty="0">
                <a:solidFill>
                  <a:srgbClr val="303030"/>
                </a:solidFill>
                <a:effectLst/>
              </a:rPr>
              <a:t>Revenue Streams—</a:t>
            </a:r>
            <a:r>
              <a:rPr lang="en-US" sz="1600" dirty="0">
                <a:solidFill>
                  <a:srgbClr val="303030"/>
                </a:solidFill>
              </a:rPr>
              <a:t>Identify public, private and project revenue sources. </a:t>
            </a:r>
            <a:r>
              <a:rPr lang="en-US" sz="1600" b="0" i="0" dirty="0">
                <a:solidFill>
                  <a:srgbClr val="303030"/>
                </a:solidFill>
                <a:effectLst/>
              </a:rPr>
              <a:t>How much will each revenue stream contribute to overall revenue?</a:t>
            </a:r>
          </a:p>
          <a:p>
            <a:br>
              <a:rPr lang="en-US" dirty="0">
                <a:effectLst/>
              </a:rPr>
            </a:br>
            <a:endParaRPr lang="en-CA" dirty="0"/>
          </a:p>
        </p:txBody>
      </p:sp>
      <p:sp>
        <p:nvSpPr>
          <p:cNvPr id="13" name="TextBox 12">
            <a:extLst>
              <a:ext uri="{FF2B5EF4-FFF2-40B4-BE49-F238E27FC236}">
                <a16:creationId xmlns:a16="http://schemas.microsoft.com/office/drawing/2014/main" id="{A5691665-1E09-414D-A6B1-164182B9629C}"/>
              </a:ext>
            </a:extLst>
          </p:cNvPr>
          <p:cNvSpPr txBox="1"/>
          <p:nvPr/>
        </p:nvSpPr>
        <p:spPr>
          <a:xfrm>
            <a:off x="623392" y="4062556"/>
            <a:ext cx="2016224" cy="1631216"/>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sz="2000" dirty="0"/>
              <a:t>Refer to the next slide for an example of a Cluster Business Model Canvas.</a:t>
            </a:r>
            <a:endParaRPr lang="en-CA" sz="2000" dirty="0"/>
          </a:p>
        </p:txBody>
      </p:sp>
    </p:spTree>
    <p:extLst>
      <p:ext uri="{BB962C8B-B14F-4D97-AF65-F5344CB8AC3E}">
        <p14:creationId xmlns:p14="http://schemas.microsoft.com/office/powerpoint/2010/main" val="14712086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Text Placeholder 40">
            <a:extLst>
              <a:ext uri="{FF2B5EF4-FFF2-40B4-BE49-F238E27FC236}">
                <a16:creationId xmlns:a16="http://schemas.microsoft.com/office/drawing/2014/main" id="{DC063BE8-5D1A-4931-AF92-2884C3D06886}"/>
              </a:ext>
            </a:extLst>
          </p:cNvPr>
          <p:cNvSpPr>
            <a:spLocks noGrp="1"/>
          </p:cNvSpPr>
          <p:nvPr>
            <p:ph type="body" sz="quarter" idx="10"/>
          </p:nvPr>
        </p:nvSpPr>
        <p:spPr bwMode="auto">
          <a:xfrm>
            <a:off x="407368" y="1255697"/>
            <a:ext cx="1728192" cy="854794"/>
          </a:xfrm>
          <a:extLst>
            <a:ext uri="{91240B29-F687-4f45-9708-019B960494DF}">
              <a14:hiddenLine xmlns="" xmlns:a14="http://schemas.microsoft.com/office/drawing/2010/main" w="9525">
                <a:solidFill>
                  <a:srgbClr val="000000"/>
                </a:solidFill>
                <a:miter lim="800000"/>
                <a:headEnd/>
                <a:tailEnd/>
              </a14:hiddenLine>
            </a:ext>
          </a:extLst>
        </p:spPr>
        <p:txBody>
          <a:bodyPr vert="horz" wrap="square" lIns="51449" tIns="25724" rIns="51449" bIns="25724" numCol="1" anchor="t" anchorCtr="0" compatLnSpc="1">
            <a:prstTxWarp prst="textNoShape">
              <a:avLst/>
            </a:prstTxWarp>
          </a:bodyPr>
          <a:lstStyle/>
          <a:p>
            <a:pPr eaLnBrk="1" hangingPunct="1"/>
            <a:r>
              <a:rPr lang="en-GB" altLang="en-US" sz="1100" dirty="0">
                <a:solidFill>
                  <a:schemeClr val="accent2">
                    <a:lumMod val="75000"/>
                  </a:schemeClr>
                </a:solidFill>
                <a:latin typeface="Arial" panose="020B0604020202020204" pitchFamily="34" charset="0"/>
              </a:rPr>
              <a:t>100 identified thus far</a:t>
            </a:r>
          </a:p>
        </p:txBody>
      </p:sp>
      <p:sp>
        <p:nvSpPr>
          <p:cNvPr id="2050" name="Text Placeholder 41">
            <a:extLst>
              <a:ext uri="{FF2B5EF4-FFF2-40B4-BE49-F238E27FC236}">
                <a16:creationId xmlns:a16="http://schemas.microsoft.com/office/drawing/2014/main" id="{C2D1D48B-C72A-4A17-BB94-6C78C8A90CFB}"/>
              </a:ext>
            </a:extLst>
          </p:cNvPr>
          <p:cNvSpPr>
            <a:spLocks noGrp="1"/>
          </p:cNvSpPr>
          <p:nvPr>
            <p:ph type="body" sz="quarter" idx="11"/>
          </p:nvPr>
        </p:nvSpPr>
        <p:spPr bwMode="auto">
          <a:xfrm>
            <a:off x="2703415" y="1249445"/>
            <a:ext cx="2143191" cy="861046"/>
          </a:xfrm>
          <a:extLst>
            <a:ext uri="{91240B29-F687-4f45-9708-019B960494DF}">
              <a14:hiddenLine xmlns="" xmlns:a14="http://schemas.microsoft.com/office/drawing/2010/main" w="9525">
                <a:solidFill>
                  <a:srgbClr val="000000"/>
                </a:solidFill>
                <a:miter lim="800000"/>
                <a:headEnd/>
                <a:tailEnd/>
              </a14:hiddenLine>
            </a:ext>
          </a:extLst>
        </p:spPr>
        <p:txBody>
          <a:bodyPr vert="horz" wrap="square" lIns="51449" tIns="25724" rIns="51449" bIns="25724" numCol="1" anchor="t" anchorCtr="0" compatLnSpc="1">
            <a:prstTxWarp prst="textNoShape">
              <a:avLst/>
            </a:prstTxWarp>
          </a:bodyPr>
          <a:lstStyle/>
          <a:p>
            <a:pPr marL="171450" indent="-171450" eaLnBrk="1" hangingPunct="1">
              <a:buFont typeface="Arial" panose="020B0604020202020204" pitchFamily="34" charset="0"/>
              <a:buChar char="•"/>
              <a:defRPr/>
            </a:pPr>
            <a:r>
              <a:rPr lang="en-GB" sz="1100" dirty="0">
                <a:solidFill>
                  <a:schemeClr val="accent2">
                    <a:lumMod val="75000"/>
                  </a:schemeClr>
                </a:solidFill>
                <a:latin typeface="Arial" charset="0"/>
                <a:ea typeface="ＭＳ Ｐゴシック" charset="0"/>
              </a:rPr>
              <a:t>Digitization of member operations</a:t>
            </a:r>
          </a:p>
          <a:p>
            <a:pPr marL="171450" indent="-171450" eaLnBrk="1" hangingPunct="1">
              <a:buFont typeface="Arial" panose="020B0604020202020204" pitchFamily="34" charset="0"/>
              <a:buChar char="•"/>
              <a:defRPr/>
            </a:pPr>
            <a:r>
              <a:rPr lang="en-GB" sz="1100" dirty="0">
                <a:solidFill>
                  <a:schemeClr val="accent2">
                    <a:lumMod val="75000"/>
                  </a:schemeClr>
                </a:solidFill>
                <a:latin typeface="Arial" charset="0"/>
                <a:ea typeface="ＭＳ Ｐゴシック" charset="0"/>
              </a:rPr>
              <a:t>Market development</a:t>
            </a:r>
          </a:p>
          <a:p>
            <a:pPr marL="171450" indent="-171450" eaLnBrk="1" hangingPunct="1">
              <a:buFont typeface="Arial" panose="020B0604020202020204" pitchFamily="34" charset="0"/>
              <a:buChar char="•"/>
              <a:defRPr/>
            </a:pPr>
            <a:r>
              <a:rPr lang="en-GB" sz="1100" dirty="0">
                <a:solidFill>
                  <a:schemeClr val="accent2">
                    <a:lumMod val="75000"/>
                  </a:schemeClr>
                </a:solidFill>
                <a:latin typeface="Arial" charset="0"/>
                <a:ea typeface="ＭＳ Ｐゴシック" charset="0"/>
              </a:rPr>
              <a:t>Workforce attraction</a:t>
            </a:r>
          </a:p>
          <a:p>
            <a:pPr marL="171450" indent="-171450" eaLnBrk="1" hangingPunct="1">
              <a:buFont typeface="Arial" panose="020B0604020202020204" pitchFamily="34" charset="0"/>
              <a:buChar char="•"/>
              <a:defRPr/>
            </a:pPr>
            <a:r>
              <a:rPr lang="en-GB" sz="1100" dirty="0">
                <a:solidFill>
                  <a:schemeClr val="accent2">
                    <a:lumMod val="75000"/>
                  </a:schemeClr>
                </a:solidFill>
                <a:latin typeface="Arial" charset="0"/>
                <a:ea typeface="ＭＳ Ｐゴシック" charset="0"/>
              </a:rPr>
              <a:t>Skills development</a:t>
            </a:r>
          </a:p>
        </p:txBody>
      </p:sp>
      <p:sp>
        <p:nvSpPr>
          <p:cNvPr id="2051" name="Text Placeholder 42">
            <a:extLst>
              <a:ext uri="{FF2B5EF4-FFF2-40B4-BE49-F238E27FC236}">
                <a16:creationId xmlns:a16="http://schemas.microsoft.com/office/drawing/2014/main" id="{9BC26A79-58F5-49F7-9654-418B8D785E0E}"/>
              </a:ext>
            </a:extLst>
          </p:cNvPr>
          <p:cNvSpPr>
            <a:spLocks noGrp="1"/>
          </p:cNvSpPr>
          <p:nvPr>
            <p:ph type="body" sz="quarter" idx="12"/>
          </p:nvPr>
        </p:nvSpPr>
        <p:spPr bwMode="auto">
          <a:xfrm>
            <a:off x="5035082" y="1255697"/>
            <a:ext cx="2069029" cy="1929315"/>
          </a:xfrm>
          <a:extLst>
            <a:ext uri="{91240B29-F687-4f45-9708-019B960494DF}">
              <a14:hiddenLine xmlns="" xmlns:a14="http://schemas.microsoft.com/office/drawing/2010/main" w="9525">
                <a:solidFill>
                  <a:srgbClr val="000000"/>
                </a:solidFill>
                <a:miter lim="800000"/>
                <a:headEnd/>
                <a:tailEnd/>
              </a14:hiddenLine>
            </a:ext>
          </a:extLst>
        </p:spPr>
        <p:txBody>
          <a:bodyPr vert="horz" wrap="square" lIns="51449" tIns="25724" rIns="51449" bIns="25724" numCol="1" anchor="t" anchorCtr="0" compatLnSpc="1">
            <a:prstTxWarp prst="textNoShape">
              <a:avLst/>
            </a:prstTxWarp>
          </a:bodyPr>
          <a:lstStyle/>
          <a:p>
            <a:pPr eaLnBrk="1" hangingPunct="1"/>
            <a:r>
              <a:rPr lang="en-GB" altLang="en-US" sz="1100" dirty="0">
                <a:solidFill>
                  <a:schemeClr val="accent2">
                    <a:lumMod val="75000"/>
                  </a:schemeClr>
                </a:solidFill>
                <a:latin typeface="Arial" panose="020B0604020202020204" pitchFamily="34" charset="0"/>
              </a:rPr>
              <a:t>Example: Canada’s largest renewable energy cluster</a:t>
            </a:r>
          </a:p>
          <a:p>
            <a:pPr eaLnBrk="1" hangingPunct="1"/>
            <a:endParaRPr lang="en-GB" altLang="en-US" sz="1100" dirty="0">
              <a:solidFill>
                <a:schemeClr val="accent2">
                  <a:lumMod val="75000"/>
                </a:schemeClr>
              </a:solidFill>
              <a:latin typeface="Arial" panose="020B0604020202020204" pitchFamily="34" charset="0"/>
            </a:endParaRPr>
          </a:p>
          <a:p>
            <a:pPr eaLnBrk="1" hangingPunct="1"/>
            <a:endParaRPr lang="en-GB" altLang="en-US" sz="1100" dirty="0">
              <a:solidFill>
                <a:schemeClr val="accent2">
                  <a:lumMod val="75000"/>
                </a:schemeClr>
              </a:solidFill>
              <a:latin typeface="Arial" panose="020B0604020202020204" pitchFamily="34" charset="0"/>
            </a:endParaRPr>
          </a:p>
          <a:p>
            <a:pPr eaLnBrk="1" hangingPunct="1"/>
            <a:r>
              <a:rPr lang="en-GB" altLang="en-US" sz="1100" dirty="0">
                <a:solidFill>
                  <a:schemeClr val="accent2">
                    <a:lumMod val="75000"/>
                  </a:schemeClr>
                </a:solidFill>
                <a:latin typeface="Arial" panose="020B0604020202020204" pitchFamily="34" charset="0"/>
              </a:rPr>
              <a:t>“Helping our members play a transformative role in the shifting energy arena”</a:t>
            </a:r>
          </a:p>
        </p:txBody>
      </p:sp>
      <p:sp>
        <p:nvSpPr>
          <p:cNvPr id="2052" name="Text Placeholder 43">
            <a:extLst>
              <a:ext uri="{FF2B5EF4-FFF2-40B4-BE49-F238E27FC236}">
                <a16:creationId xmlns:a16="http://schemas.microsoft.com/office/drawing/2014/main" id="{13D6BC70-4758-4548-9C9F-E1BA59B402B1}"/>
              </a:ext>
            </a:extLst>
          </p:cNvPr>
          <p:cNvSpPr>
            <a:spLocks noGrp="1"/>
          </p:cNvSpPr>
          <p:nvPr>
            <p:ph type="body" sz="quarter" idx="13"/>
          </p:nvPr>
        </p:nvSpPr>
        <p:spPr bwMode="auto">
          <a:xfrm>
            <a:off x="7345395" y="1060987"/>
            <a:ext cx="1685635" cy="988912"/>
          </a:xfrm>
          <a:extLst>
            <a:ext uri="{91240B29-F687-4f45-9708-019B960494DF}">
              <a14:hiddenLine xmlns="" xmlns:a14="http://schemas.microsoft.com/office/drawing/2010/main" w="9525">
                <a:solidFill>
                  <a:srgbClr val="000000"/>
                </a:solidFill>
                <a:miter lim="800000"/>
                <a:headEnd/>
                <a:tailEnd/>
              </a14:hiddenLine>
            </a:ext>
          </a:extLst>
        </p:spPr>
        <p:txBody>
          <a:bodyPr vert="horz" wrap="square" lIns="51449" tIns="25724" rIns="51449" bIns="25724" numCol="1" anchor="t" anchorCtr="0" compatLnSpc="1">
            <a:prstTxWarp prst="textNoShape">
              <a:avLst/>
            </a:prstTxWarp>
          </a:bodyPr>
          <a:lstStyle/>
          <a:p>
            <a:pPr eaLnBrk="1" hangingPunct="1">
              <a:buFont typeface="Arial" charset="0"/>
              <a:buNone/>
              <a:defRPr/>
            </a:pPr>
            <a:r>
              <a:rPr lang="en-GB" sz="1100" dirty="0">
                <a:solidFill>
                  <a:schemeClr val="accent2">
                    <a:lumMod val="75000"/>
                  </a:schemeClr>
                </a:solidFill>
                <a:latin typeface="Arial" charset="0"/>
                <a:ea typeface="ＭＳ Ｐゴシック" charset="0"/>
              </a:rPr>
              <a:t>What are the transactional relationships?</a:t>
            </a:r>
          </a:p>
        </p:txBody>
      </p:sp>
      <p:sp>
        <p:nvSpPr>
          <p:cNvPr id="2053" name="Text Placeholder 44">
            <a:extLst>
              <a:ext uri="{FF2B5EF4-FFF2-40B4-BE49-F238E27FC236}">
                <a16:creationId xmlns:a16="http://schemas.microsoft.com/office/drawing/2014/main" id="{A50327B3-3A2D-4E5F-A6A9-B098DD0F5F44}"/>
              </a:ext>
            </a:extLst>
          </p:cNvPr>
          <p:cNvSpPr>
            <a:spLocks noGrp="1"/>
          </p:cNvSpPr>
          <p:nvPr>
            <p:ph type="body" sz="quarter" idx="14"/>
          </p:nvPr>
        </p:nvSpPr>
        <p:spPr bwMode="auto">
          <a:xfrm>
            <a:off x="9671580" y="1040221"/>
            <a:ext cx="1685636" cy="495898"/>
          </a:xfrm>
          <a:extLst>
            <a:ext uri="{91240B29-F687-4f45-9708-019B960494DF}">
              <a14:hiddenLine xmlns="" xmlns:a14="http://schemas.microsoft.com/office/drawing/2010/main" w="9525">
                <a:solidFill>
                  <a:srgbClr val="000000"/>
                </a:solidFill>
                <a:miter lim="800000"/>
                <a:headEnd/>
                <a:tailEnd/>
              </a14:hiddenLine>
            </a:ext>
          </a:extLst>
        </p:spPr>
        <p:txBody>
          <a:bodyPr vert="horz" wrap="square" lIns="51449" tIns="25724" rIns="51449" bIns="25724" numCol="1" anchor="t" anchorCtr="0" compatLnSpc="1">
            <a:prstTxWarp prst="textNoShape">
              <a:avLst/>
            </a:prstTxWarp>
          </a:bodyPr>
          <a:lstStyle/>
          <a:p>
            <a:pPr eaLnBrk="1" hangingPunct="1">
              <a:buFont typeface="Arial" charset="0"/>
              <a:buNone/>
              <a:defRPr/>
            </a:pPr>
            <a:r>
              <a:rPr lang="en-GB" sz="1100" dirty="0">
                <a:solidFill>
                  <a:schemeClr val="accent2">
                    <a:lumMod val="75000"/>
                  </a:schemeClr>
                </a:solidFill>
                <a:latin typeface="Arial" charset="0"/>
                <a:ea typeface="ＭＳ Ｐゴシック" charset="0"/>
              </a:rPr>
              <a:t>85 sector members from private and supporting institutions</a:t>
            </a:r>
          </a:p>
        </p:txBody>
      </p:sp>
      <p:sp>
        <p:nvSpPr>
          <p:cNvPr id="2054" name="Text Placeholder 45">
            <a:extLst>
              <a:ext uri="{FF2B5EF4-FFF2-40B4-BE49-F238E27FC236}">
                <a16:creationId xmlns:a16="http://schemas.microsoft.com/office/drawing/2014/main" id="{99AC2366-BC16-4049-B2E3-2110EC968EA0}"/>
              </a:ext>
            </a:extLst>
          </p:cNvPr>
          <p:cNvSpPr>
            <a:spLocks noGrp="1"/>
          </p:cNvSpPr>
          <p:nvPr>
            <p:ph type="body" sz="quarter" idx="16"/>
          </p:nvPr>
        </p:nvSpPr>
        <p:spPr bwMode="auto">
          <a:xfrm>
            <a:off x="2694760" y="2999786"/>
            <a:ext cx="1897378" cy="861046"/>
          </a:xfrm>
          <a:extLst>
            <a:ext uri="{91240B29-F687-4f45-9708-019B960494DF}">
              <a14:hiddenLine xmlns="" xmlns:a14="http://schemas.microsoft.com/office/drawing/2010/main" w="9525">
                <a:solidFill>
                  <a:srgbClr val="000000"/>
                </a:solidFill>
                <a:miter lim="800000"/>
                <a:headEnd/>
                <a:tailEnd/>
              </a14:hiddenLine>
            </a:ext>
          </a:extLst>
        </p:spPr>
        <p:txBody>
          <a:bodyPr vert="horz" wrap="square" lIns="51449" tIns="25724" rIns="51449" bIns="25724" numCol="1" anchor="t" anchorCtr="0" compatLnSpc="1">
            <a:prstTxWarp prst="textNoShape">
              <a:avLst/>
            </a:prstTxWarp>
          </a:bodyPr>
          <a:lstStyle/>
          <a:p>
            <a:pPr marL="171450" indent="-171450" eaLnBrk="1" hangingPunct="1">
              <a:buFont typeface="Arial" panose="020B0604020202020204" pitchFamily="34" charset="0"/>
              <a:buChar char="•"/>
              <a:defRPr/>
            </a:pPr>
            <a:r>
              <a:rPr lang="en-GB" sz="1100" dirty="0">
                <a:solidFill>
                  <a:schemeClr val="accent2">
                    <a:lumMod val="75000"/>
                  </a:schemeClr>
                </a:solidFill>
                <a:latin typeface="Arial" charset="0"/>
                <a:ea typeface="ＭＳ Ｐゴシック" charset="0"/>
              </a:rPr>
              <a:t>Innovation Group</a:t>
            </a:r>
          </a:p>
          <a:p>
            <a:pPr marL="171450" indent="-171450" eaLnBrk="1" hangingPunct="1">
              <a:buFont typeface="Arial" panose="020B0604020202020204" pitchFamily="34" charset="0"/>
              <a:buChar char="•"/>
              <a:defRPr/>
            </a:pPr>
            <a:r>
              <a:rPr lang="en-GB" sz="1100" dirty="0">
                <a:solidFill>
                  <a:schemeClr val="accent2">
                    <a:lumMod val="75000"/>
                  </a:schemeClr>
                </a:solidFill>
                <a:latin typeface="Arial" charset="0"/>
                <a:ea typeface="ＭＳ Ｐゴシック" charset="0"/>
              </a:rPr>
              <a:t>Staff</a:t>
            </a:r>
          </a:p>
          <a:p>
            <a:pPr marL="171450" indent="-171450" eaLnBrk="1" hangingPunct="1">
              <a:buFont typeface="Arial" panose="020B0604020202020204" pitchFamily="34" charset="0"/>
              <a:buChar char="•"/>
              <a:defRPr/>
            </a:pPr>
            <a:r>
              <a:rPr lang="en-GB" sz="1100" dirty="0">
                <a:solidFill>
                  <a:schemeClr val="accent2">
                    <a:lumMod val="75000"/>
                  </a:schemeClr>
                </a:solidFill>
                <a:latin typeface="Arial" charset="0"/>
                <a:ea typeface="ＭＳ Ｐゴシック" charset="0"/>
              </a:rPr>
              <a:t>Board of Directors</a:t>
            </a:r>
          </a:p>
          <a:p>
            <a:pPr marL="171450" indent="-171450" eaLnBrk="1" hangingPunct="1">
              <a:buFont typeface="Arial" panose="020B0604020202020204" pitchFamily="34" charset="0"/>
              <a:buChar char="•"/>
              <a:defRPr/>
            </a:pPr>
            <a:r>
              <a:rPr lang="en-GB" sz="1100" dirty="0">
                <a:solidFill>
                  <a:schemeClr val="accent2">
                    <a:lumMod val="75000"/>
                  </a:schemeClr>
                </a:solidFill>
                <a:latin typeface="Arial" charset="0"/>
                <a:ea typeface="ＭＳ Ｐゴシック" charset="0"/>
              </a:rPr>
              <a:t>Industry Mentors</a:t>
            </a:r>
          </a:p>
        </p:txBody>
      </p:sp>
      <p:sp>
        <p:nvSpPr>
          <p:cNvPr id="2056" name="Text Placeholder 47">
            <a:extLst>
              <a:ext uri="{FF2B5EF4-FFF2-40B4-BE49-F238E27FC236}">
                <a16:creationId xmlns:a16="http://schemas.microsoft.com/office/drawing/2014/main" id="{A8D0BACC-9262-4D86-8FD9-E1570CFA6AFD}"/>
              </a:ext>
            </a:extLst>
          </p:cNvPr>
          <p:cNvSpPr>
            <a:spLocks noGrp="1"/>
          </p:cNvSpPr>
          <p:nvPr>
            <p:ph type="body" sz="quarter" idx="20"/>
          </p:nvPr>
        </p:nvSpPr>
        <p:spPr bwMode="auto">
          <a:xfrm>
            <a:off x="400896" y="4869160"/>
            <a:ext cx="4079538" cy="814600"/>
          </a:xfrm>
          <a:extLst>
            <a:ext uri="{91240B29-F687-4f45-9708-019B960494DF}">
              <a14:hiddenLine xmlns="" xmlns:a14="http://schemas.microsoft.com/office/drawing/2010/main" w="9525">
                <a:solidFill>
                  <a:srgbClr val="000000"/>
                </a:solidFill>
                <a:miter lim="800000"/>
                <a:headEnd/>
                <a:tailEnd/>
              </a14:hiddenLine>
            </a:ext>
          </a:extLst>
        </p:spPr>
        <p:txBody>
          <a:bodyPr vert="horz" wrap="square" lIns="51449" tIns="25724" rIns="51449" bIns="25724" numCol="1" anchor="t" anchorCtr="0" compatLnSpc="1">
            <a:prstTxWarp prst="textNoShape">
              <a:avLst/>
            </a:prstTxWarp>
          </a:bodyPr>
          <a:lstStyle/>
          <a:p>
            <a:pPr eaLnBrk="1" hangingPunct="1"/>
            <a:r>
              <a:rPr lang="en-GB" altLang="en-US" sz="1100" dirty="0">
                <a:solidFill>
                  <a:schemeClr val="accent2">
                    <a:lumMod val="75000"/>
                  </a:schemeClr>
                </a:solidFill>
                <a:latin typeface="Arial" panose="020B0604020202020204" pitchFamily="34" charset="0"/>
              </a:rPr>
              <a:t>Operations 30%, staffing 50%, project costs 20%</a:t>
            </a:r>
          </a:p>
        </p:txBody>
      </p:sp>
      <p:sp>
        <p:nvSpPr>
          <p:cNvPr id="4" name="Text Placeholder 3">
            <a:extLst>
              <a:ext uri="{FF2B5EF4-FFF2-40B4-BE49-F238E27FC236}">
                <a16:creationId xmlns:a16="http://schemas.microsoft.com/office/drawing/2014/main" id="{651C5D4B-82B2-4BDB-9E07-454DB9CC9677}"/>
              </a:ext>
            </a:extLst>
          </p:cNvPr>
          <p:cNvSpPr>
            <a:spLocks noGrp="1"/>
          </p:cNvSpPr>
          <p:nvPr>
            <p:ph type="body" sz="quarter" idx="21"/>
          </p:nvPr>
        </p:nvSpPr>
        <p:spPr>
          <a:xfrm>
            <a:off x="6168008" y="5164103"/>
            <a:ext cx="1692900" cy="697353"/>
          </a:xfrm>
        </p:spPr>
        <p:txBody>
          <a:bodyPr/>
          <a:lstStyle/>
          <a:p>
            <a:r>
              <a:rPr lang="en-US" sz="1100" dirty="0">
                <a:solidFill>
                  <a:schemeClr val="accent2">
                    <a:lumMod val="75000"/>
                  </a:schemeClr>
                </a:solidFill>
              </a:rPr>
              <a:t>20% from membership</a:t>
            </a:r>
          </a:p>
          <a:p>
            <a:endParaRPr lang="en-US" sz="1100" dirty="0">
              <a:solidFill>
                <a:schemeClr val="accent2">
                  <a:lumMod val="75000"/>
                </a:schemeClr>
              </a:solidFill>
            </a:endParaRPr>
          </a:p>
          <a:p>
            <a:r>
              <a:rPr lang="en-US" sz="1100" dirty="0">
                <a:solidFill>
                  <a:schemeClr val="accent2">
                    <a:lumMod val="75000"/>
                  </a:schemeClr>
                </a:solidFill>
              </a:rPr>
              <a:t>10% from program delivery</a:t>
            </a:r>
            <a:endParaRPr lang="en-CA" sz="1100" dirty="0">
              <a:solidFill>
                <a:schemeClr val="accent2">
                  <a:lumMod val="75000"/>
                </a:schemeClr>
              </a:solidFill>
            </a:endParaRPr>
          </a:p>
        </p:txBody>
      </p:sp>
      <p:sp>
        <p:nvSpPr>
          <p:cNvPr id="19" name="Text Placeholder 3">
            <a:extLst>
              <a:ext uri="{FF2B5EF4-FFF2-40B4-BE49-F238E27FC236}">
                <a16:creationId xmlns:a16="http://schemas.microsoft.com/office/drawing/2014/main" id="{2BFAF72E-CE28-4D43-B61C-3ED8A333FB13}"/>
              </a:ext>
            </a:extLst>
          </p:cNvPr>
          <p:cNvSpPr txBox="1">
            <a:spLocks/>
          </p:cNvSpPr>
          <p:nvPr/>
        </p:nvSpPr>
        <p:spPr>
          <a:xfrm>
            <a:off x="8040216" y="5169793"/>
            <a:ext cx="1800200" cy="841265"/>
          </a:xfrm>
          <a:prstGeom prst="rect">
            <a:avLst/>
          </a:prstGeom>
          <a:solidFill>
            <a:srgbClr val="FFFFFF"/>
          </a:solidFill>
        </p:spPr>
        <p:txBody>
          <a:bodyPr vert="horz"/>
          <a:lstStyle>
            <a:lvl1pPr marL="0" indent="0" algn="l" defTabSz="457200" rtl="0" eaLnBrk="0" fontAlgn="base" hangingPunct="0">
              <a:spcBef>
                <a:spcPct val="20000"/>
              </a:spcBef>
              <a:spcAft>
                <a:spcPct val="0"/>
              </a:spcAft>
              <a:buFont typeface="Arial" panose="020B0604020202020204" pitchFamily="34" charset="0"/>
              <a:buNone/>
              <a:defRPr sz="900" kern="1200" baseline="0">
                <a:solidFill>
                  <a:schemeClr val="tx1"/>
                </a:solidFill>
                <a:latin typeface="Arial"/>
                <a:ea typeface="MS PGothic" panose="020B0600070205080204" pitchFamily="34" charset="-128"/>
                <a:cs typeface="Arial"/>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a:ea typeface="MS PGothic" panose="020B0600070205080204" pitchFamily="34" charset="-128"/>
                <a:cs typeface="Arial"/>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Arial"/>
                <a:ea typeface="MS PGothic" panose="020B0600070205080204" pitchFamily="34" charset="-128"/>
                <a:cs typeface="Arial"/>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MS PGothic" panose="020B0600070205080204" pitchFamily="34" charset="-128"/>
                <a:cs typeface="Arial"/>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100" dirty="0">
                <a:solidFill>
                  <a:schemeClr val="accent2">
                    <a:lumMod val="75000"/>
                  </a:schemeClr>
                </a:solidFill>
              </a:rPr>
              <a:t>40% from federal government</a:t>
            </a:r>
          </a:p>
          <a:p>
            <a:endParaRPr lang="en-US" sz="1100" dirty="0">
              <a:solidFill>
                <a:schemeClr val="accent2">
                  <a:lumMod val="75000"/>
                </a:schemeClr>
              </a:solidFill>
            </a:endParaRPr>
          </a:p>
          <a:p>
            <a:r>
              <a:rPr lang="en-US" sz="1100" dirty="0">
                <a:solidFill>
                  <a:schemeClr val="accent2">
                    <a:lumMod val="75000"/>
                  </a:schemeClr>
                </a:solidFill>
              </a:rPr>
              <a:t>5% from regional communities</a:t>
            </a:r>
            <a:endParaRPr lang="en-CA" sz="1100" dirty="0">
              <a:solidFill>
                <a:schemeClr val="accent2">
                  <a:lumMod val="75000"/>
                </a:schemeClr>
              </a:solidFill>
            </a:endParaRPr>
          </a:p>
        </p:txBody>
      </p:sp>
      <p:sp>
        <p:nvSpPr>
          <p:cNvPr id="20" name="Text Placeholder 3">
            <a:extLst>
              <a:ext uri="{FF2B5EF4-FFF2-40B4-BE49-F238E27FC236}">
                <a16:creationId xmlns:a16="http://schemas.microsoft.com/office/drawing/2014/main" id="{BF27D41A-A8BA-4A45-8337-8B170AB9AA42}"/>
              </a:ext>
            </a:extLst>
          </p:cNvPr>
          <p:cNvSpPr txBox="1">
            <a:spLocks/>
          </p:cNvSpPr>
          <p:nvPr/>
        </p:nvSpPr>
        <p:spPr>
          <a:xfrm>
            <a:off x="9984432" y="5169411"/>
            <a:ext cx="1359062" cy="697353"/>
          </a:xfrm>
          <a:prstGeom prst="rect">
            <a:avLst/>
          </a:prstGeom>
          <a:solidFill>
            <a:srgbClr val="FFFFFF"/>
          </a:solidFill>
        </p:spPr>
        <p:txBody>
          <a:bodyPr vert="horz"/>
          <a:lstStyle>
            <a:lvl1pPr marL="0" indent="0" algn="l" defTabSz="457200" rtl="0" eaLnBrk="0" fontAlgn="base" hangingPunct="0">
              <a:spcBef>
                <a:spcPct val="20000"/>
              </a:spcBef>
              <a:spcAft>
                <a:spcPct val="0"/>
              </a:spcAft>
              <a:buFont typeface="Arial" panose="020B0604020202020204" pitchFamily="34" charset="0"/>
              <a:buNone/>
              <a:defRPr sz="900" kern="1200" baseline="0">
                <a:solidFill>
                  <a:schemeClr val="tx1"/>
                </a:solidFill>
                <a:latin typeface="Arial"/>
                <a:ea typeface="MS PGothic" panose="020B0600070205080204" pitchFamily="34" charset="-128"/>
                <a:cs typeface="Arial"/>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a:ea typeface="MS PGothic" panose="020B0600070205080204" pitchFamily="34" charset="-128"/>
                <a:cs typeface="Arial"/>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Arial"/>
                <a:ea typeface="MS PGothic" panose="020B0600070205080204" pitchFamily="34" charset="-128"/>
                <a:cs typeface="Arial"/>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MS PGothic" panose="020B0600070205080204" pitchFamily="34" charset="-128"/>
                <a:cs typeface="Arial"/>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100" dirty="0">
                <a:solidFill>
                  <a:schemeClr val="accent2">
                    <a:lumMod val="75000"/>
                  </a:schemeClr>
                </a:solidFill>
              </a:rPr>
              <a:t>30% from sector funding grants</a:t>
            </a:r>
          </a:p>
        </p:txBody>
      </p:sp>
      <p:sp>
        <p:nvSpPr>
          <p:cNvPr id="21" name="Text Placeholder 44">
            <a:extLst>
              <a:ext uri="{FF2B5EF4-FFF2-40B4-BE49-F238E27FC236}">
                <a16:creationId xmlns:a16="http://schemas.microsoft.com/office/drawing/2014/main" id="{EDA1E341-22F6-43CE-BF6E-CD9CC1073205}"/>
              </a:ext>
            </a:extLst>
          </p:cNvPr>
          <p:cNvSpPr txBox="1">
            <a:spLocks/>
          </p:cNvSpPr>
          <p:nvPr/>
        </p:nvSpPr>
        <p:spPr bwMode="auto">
          <a:xfrm>
            <a:off x="9671580" y="2445051"/>
            <a:ext cx="1872208" cy="301684"/>
          </a:xfrm>
          <a:prstGeom prst="rect">
            <a:avLst/>
          </a:prstGeom>
          <a:solidFill>
            <a:srgbClr val="FFFFFF"/>
          </a:solidFill>
          <a:extLst>
            <a:ext uri="{91240B29-F687-4f45-9708-019B960494DF}">
              <a14:hiddenLine xmlns="" xmlns:a14="http://schemas.microsoft.com/office/drawing/2010/main" w="9525">
                <a:solidFill>
                  <a:srgbClr val="000000"/>
                </a:solidFill>
                <a:miter lim="800000"/>
                <a:headEnd/>
                <a:tailEnd/>
              </a14:hiddenLine>
            </a:ext>
          </a:extLst>
        </p:spPr>
        <p:txBody>
          <a:bodyPr vert="horz" wrap="square" lIns="51449" tIns="25724" rIns="51449" bIns="25724" numCol="1" anchor="t" anchorCtr="0" compatLnSpc="1">
            <a:prstTxWarp prst="textNoShape">
              <a:avLst/>
            </a:prstTxWarp>
          </a:bodyPr>
          <a:lstStyle>
            <a:lvl1pPr marL="0" indent="0" algn="l" defTabSz="457200" rtl="0" eaLnBrk="0" fontAlgn="base" hangingPunct="0">
              <a:spcBef>
                <a:spcPct val="20000"/>
              </a:spcBef>
              <a:spcAft>
                <a:spcPct val="0"/>
              </a:spcAft>
              <a:buFont typeface="Arial" panose="020B0604020202020204" pitchFamily="34" charset="0"/>
              <a:buNone/>
              <a:defRPr sz="900" kern="1200" baseline="0">
                <a:solidFill>
                  <a:schemeClr val="tx1"/>
                </a:solidFill>
                <a:latin typeface="Arial"/>
                <a:ea typeface="MS PGothic" panose="020B0600070205080204" pitchFamily="34" charset="-128"/>
                <a:cs typeface="Arial"/>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a:ea typeface="MS PGothic" panose="020B0600070205080204" pitchFamily="34" charset="-128"/>
                <a:cs typeface="Arial"/>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Arial"/>
                <a:ea typeface="MS PGothic" panose="020B0600070205080204" pitchFamily="34" charset="-128"/>
                <a:cs typeface="Arial"/>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MS PGothic" panose="020B0600070205080204" pitchFamily="34" charset="-128"/>
                <a:cs typeface="Arial"/>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buFont typeface="Arial" charset="0"/>
              <a:buNone/>
              <a:defRPr/>
            </a:pPr>
            <a:r>
              <a:rPr lang="en-GB" sz="1100" dirty="0">
                <a:solidFill>
                  <a:schemeClr val="accent2">
                    <a:lumMod val="75000"/>
                  </a:schemeClr>
                </a:solidFill>
                <a:latin typeface="Arial" charset="0"/>
                <a:ea typeface="ＭＳ Ｐゴシック" charset="0"/>
              </a:rPr>
              <a:t>Identified 25 firms in relevant sectors</a:t>
            </a:r>
          </a:p>
        </p:txBody>
      </p:sp>
      <p:sp>
        <p:nvSpPr>
          <p:cNvPr id="22" name="Text Placeholder 44">
            <a:extLst>
              <a:ext uri="{FF2B5EF4-FFF2-40B4-BE49-F238E27FC236}">
                <a16:creationId xmlns:a16="http://schemas.microsoft.com/office/drawing/2014/main" id="{4EF6789F-AB95-4050-9421-4D7FCA489816}"/>
              </a:ext>
            </a:extLst>
          </p:cNvPr>
          <p:cNvSpPr txBox="1">
            <a:spLocks/>
          </p:cNvSpPr>
          <p:nvPr/>
        </p:nvSpPr>
        <p:spPr bwMode="auto">
          <a:xfrm>
            <a:off x="9624392" y="3581221"/>
            <a:ext cx="1800200" cy="422294"/>
          </a:xfrm>
          <a:prstGeom prst="rect">
            <a:avLst/>
          </a:prstGeom>
          <a:solidFill>
            <a:srgbClr val="FFFFFF"/>
          </a:solidFill>
          <a:extLst>
            <a:ext uri="{91240B29-F687-4f45-9708-019B960494DF}">
              <a14:hiddenLine xmlns="" xmlns:a14="http://schemas.microsoft.com/office/drawing/2010/main" w="9525">
                <a:solidFill>
                  <a:srgbClr val="000000"/>
                </a:solidFill>
                <a:miter lim="800000"/>
                <a:headEnd/>
                <a:tailEnd/>
              </a14:hiddenLine>
            </a:ext>
          </a:extLst>
        </p:spPr>
        <p:txBody>
          <a:bodyPr vert="horz" wrap="square" lIns="51449" tIns="25724" rIns="51449" bIns="25724" numCol="1" anchor="t" anchorCtr="0" compatLnSpc="1">
            <a:prstTxWarp prst="textNoShape">
              <a:avLst/>
            </a:prstTxWarp>
          </a:bodyPr>
          <a:lstStyle>
            <a:lvl1pPr marL="0" indent="0" algn="l" defTabSz="457200" rtl="0" eaLnBrk="0" fontAlgn="base" hangingPunct="0">
              <a:spcBef>
                <a:spcPct val="20000"/>
              </a:spcBef>
              <a:spcAft>
                <a:spcPct val="0"/>
              </a:spcAft>
              <a:buFont typeface="Arial" panose="020B0604020202020204" pitchFamily="34" charset="0"/>
              <a:buNone/>
              <a:defRPr sz="900" kern="1200" baseline="0">
                <a:solidFill>
                  <a:schemeClr val="tx1"/>
                </a:solidFill>
                <a:latin typeface="Arial"/>
                <a:ea typeface="MS PGothic" panose="020B0600070205080204" pitchFamily="34" charset="-128"/>
                <a:cs typeface="Arial"/>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a:ea typeface="MS PGothic" panose="020B0600070205080204" pitchFamily="34" charset="-128"/>
                <a:cs typeface="Arial"/>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Arial"/>
                <a:ea typeface="MS PGothic" panose="020B0600070205080204" pitchFamily="34" charset="-128"/>
                <a:cs typeface="Arial"/>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MS PGothic" panose="020B0600070205080204" pitchFamily="34" charset="-128"/>
                <a:cs typeface="Arial"/>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buFont typeface="Arial" charset="0"/>
              <a:buNone/>
              <a:defRPr/>
            </a:pPr>
            <a:r>
              <a:rPr lang="en-GB" sz="1100" dirty="0">
                <a:solidFill>
                  <a:schemeClr val="accent2">
                    <a:lumMod val="75000"/>
                  </a:schemeClr>
                </a:solidFill>
                <a:latin typeface="Arial" charset="0"/>
                <a:ea typeface="ＭＳ Ｐゴシック" charset="0"/>
              </a:rPr>
              <a:t>National Research Council</a:t>
            </a:r>
          </a:p>
          <a:p>
            <a:pPr eaLnBrk="1" hangingPunct="1">
              <a:buFont typeface="Arial" charset="0"/>
              <a:buNone/>
              <a:defRPr/>
            </a:pPr>
            <a:r>
              <a:rPr lang="en-GB" sz="1100" dirty="0" err="1">
                <a:solidFill>
                  <a:schemeClr val="accent2">
                    <a:lumMod val="75000"/>
                  </a:schemeClr>
                </a:solidFill>
                <a:latin typeface="Arial" charset="0"/>
                <a:ea typeface="ＭＳ Ｐゴシック" charset="0"/>
              </a:rPr>
              <a:t>Agrifood</a:t>
            </a:r>
            <a:r>
              <a:rPr lang="en-GB" sz="1100" dirty="0">
                <a:solidFill>
                  <a:schemeClr val="accent2">
                    <a:lumMod val="75000"/>
                  </a:schemeClr>
                </a:solidFill>
                <a:latin typeface="Arial" charset="0"/>
                <a:ea typeface="ＭＳ Ｐゴシック" charset="0"/>
              </a:rPr>
              <a:t> Canada</a:t>
            </a:r>
          </a:p>
          <a:p>
            <a:pPr eaLnBrk="1" hangingPunct="1">
              <a:buFont typeface="Arial" charset="0"/>
              <a:buNone/>
              <a:defRPr/>
            </a:pPr>
            <a:endParaRPr lang="en-GB" sz="506" dirty="0">
              <a:solidFill>
                <a:schemeClr val="tx2">
                  <a:lumMod val="50000"/>
                  <a:lumOff val="50000"/>
                </a:schemeClr>
              </a:solidFill>
              <a:latin typeface="Arial" charset="0"/>
              <a:ea typeface="ＭＳ Ｐゴシック" charset="0"/>
            </a:endParaRPr>
          </a:p>
        </p:txBody>
      </p:sp>
      <p:sp>
        <p:nvSpPr>
          <p:cNvPr id="23" name="Text Placeholder 43">
            <a:extLst>
              <a:ext uri="{FF2B5EF4-FFF2-40B4-BE49-F238E27FC236}">
                <a16:creationId xmlns:a16="http://schemas.microsoft.com/office/drawing/2014/main" id="{FDF46744-4967-4FBA-B948-3EE98C728D5B}"/>
              </a:ext>
            </a:extLst>
          </p:cNvPr>
          <p:cNvSpPr txBox="1">
            <a:spLocks/>
          </p:cNvSpPr>
          <p:nvPr/>
        </p:nvSpPr>
        <p:spPr bwMode="auto">
          <a:xfrm>
            <a:off x="7373994" y="3039444"/>
            <a:ext cx="1962365" cy="1109636"/>
          </a:xfrm>
          <a:prstGeom prst="rect">
            <a:avLst/>
          </a:prstGeom>
          <a:solidFill>
            <a:srgbClr val="FFFFFF"/>
          </a:solidFill>
          <a:extLst>
            <a:ext uri="{91240B29-F687-4f45-9708-019B960494DF}">
              <a14:hiddenLine xmlns="" xmlns:a14="http://schemas.microsoft.com/office/drawing/2010/main" w="9525">
                <a:solidFill>
                  <a:srgbClr val="000000"/>
                </a:solidFill>
                <a:miter lim="800000"/>
                <a:headEnd/>
                <a:tailEnd/>
              </a14:hiddenLine>
            </a:ext>
          </a:extLst>
        </p:spPr>
        <p:txBody>
          <a:bodyPr vert="horz" wrap="square" lIns="51449" tIns="25724" rIns="51449" bIns="25724" numCol="1" anchor="t" anchorCtr="0" compatLnSpc="1">
            <a:prstTxWarp prst="textNoShape">
              <a:avLst/>
            </a:prstTxWarp>
          </a:bodyPr>
          <a:lstStyle>
            <a:lvl1pPr marL="0" indent="0" algn="l" defTabSz="457200" rtl="0" eaLnBrk="0" fontAlgn="base" hangingPunct="0">
              <a:spcBef>
                <a:spcPct val="20000"/>
              </a:spcBef>
              <a:spcAft>
                <a:spcPct val="0"/>
              </a:spcAft>
              <a:buFont typeface="Arial" panose="020B0604020202020204" pitchFamily="34" charset="0"/>
              <a:buNone/>
              <a:defRPr sz="900" kern="1200" baseline="0">
                <a:solidFill>
                  <a:schemeClr val="tx1"/>
                </a:solidFill>
                <a:latin typeface="Arial"/>
                <a:ea typeface="MS PGothic" panose="020B0600070205080204" pitchFamily="34" charset="-128"/>
                <a:cs typeface="Arial"/>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a:ea typeface="MS PGothic" panose="020B0600070205080204" pitchFamily="34" charset="-128"/>
                <a:cs typeface="Arial"/>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Arial"/>
                <a:ea typeface="MS PGothic" panose="020B0600070205080204" pitchFamily="34" charset="-128"/>
                <a:cs typeface="Arial"/>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MS PGothic" panose="020B0600070205080204" pitchFamily="34" charset="-128"/>
                <a:cs typeface="Arial"/>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buFont typeface="Arial" charset="0"/>
              <a:buNone/>
              <a:defRPr/>
            </a:pPr>
            <a:r>
              <a:rPr lang="en-GB" sz="1100" dirty="0">
                <a:solidFill>
                  <a:schemeClr val="accent2">
                    <a:lumMod val="75000"/>
                  </a:schemeClr>
                </a:solidFill>
                <a:latin typeface="Arial" charset="0"/>
                <a:ea typeface="ＭＳ Ｐゴシック" charset="0"/>
              </a:rPr>
              <a:t>This could be adapted to media channels such as: newsletters.</a:t>
            </a:r>
          </a:p>
        </p:txBody>
      </p:sp>
      <p:sp>
        <p:nvSpPr>
          <p:cNvPr id="24" name="Text Placeholder 40">
            <a:extLst>
              <a:ext uri="{FF2B5EF4-FFF2-40B4-BE49-F238E27FC236}">
                <a16:creationId xmlns:a16="http://schemas.microsoft.com/office/drawing/2014/main" id="{AA27F4AA-46F4-4344-A2ED-0E9B2F017CB0}"/>
              </a:ext>
            </a:extLst>
          </p:cNvPr>
          <p:cNvSpPr txBox="1">
            <a:spLocks/>
          </p:cNvSpPr>
          <p:nvPr/>
        </p:nvSpPr>
        <p:spPr bwMode="auto">
          <a:xfrm>
            <a:off x="335359" y="2977613"/>
            <a:ext cx="2160241" cy="854794"/>
          </a:xfrm>
          <a:prstGeom prst="rect">
            <a:avLst/>
          </a:prstGeom>
          <a:solidFill>
            <a:srgbClr val="FFFFFF"/>
          </a:solidFill>
          <a:extLst>
            <a:ext uri="{91240B29-F687-4f45-9708-019B960494DF}">
              <a14:hiddenLine xmlns="" xmlns:a14="http://schemas.microsoft.com/office/drawing/2010/main" w="9525">
                <a:solidFill>
                  <a:srgbClr val="000000"/>
                </a:solidFill>
                <a:miter lim="800000"/>
                <a:headEnd/>
                <a:tailEnd/>
              </a14:hiddenLine>
            </a:ext>
          </a:extLst>
        </p:spPr>
        <p:txBody>
          <a:bodyPr vert="horz" wrap="square" lIns="51449" tIns="25724" rIns="51449" bIns="25724" numCol="1" anchor="t" anchorCtr="0" compatLnSpc="1">
            <a:prstTxWarp prst="textNoShape">
              <a:avLst/>
            </a:prstTxWarp>
          </a:bodyPr>
          <a:lstStyle>
            <a:lvl1pPr marL="0" indent="0" algn="l" defTabSz="457200" rtl="0" eaLnBrk="0" fontAlgn="base" hangingPunct="0">
              <a:spcBef>
                <a:spcPct val="20000"/>
              </a:spcBef>
              <a:spcAft>
                <a:spcPct val="0"/>
              </a:spcAft>
              <a:buFont typeface="Arial" panose="020B0604020202020204" pitchFamily="34" charset="0"/>
              <a:buNone/>
              <a:defRPr sz="900" b="0" i="0" kern="1200" baseline="0">
                <a:solidFill>
                  <a:schemeClr val="tx1"/>
                </a:solidFill>
                <a:latin typeface="Arial"/>
                <a:ea typeface="MS PGothic" panose="020B0600070205080204" pitchFamily="34" charset="-128"/>
                <a:cs typeface="Arial"/>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a:ea typeface="MS PGothic" panose="020B0600070205080204" pitchFamily="34" charset="-128"/>
                <a:cs typeface="Arial"/>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Arial"/>
                <a:ea typeface="MS PGothic" panose="020B0600070205080204" pitchFamily="34" charset="-128"/>
                <a:cs typeface="Arial"/>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MS PGothic" panose="020B0600070205080204" pitchFamily="34" charset="-128"/>
                <a:cs typeface="Arial"/>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eaLnBrk="1" hangingPunct="1">
              <a:buFont typeface="Arial" panose="020B0604020202020204" pitchFamily="34" charset="0"/>
              <a:buChar char="•"/>
            </a:pPr>
            <a:r>
              <a:rPr lang="en-GB" altLang="en-US" sz="1100" dirty="0">
                <a:solidFill>
                  <a:schemeClr val="accent2">
                    <a:lumMod val="75000"/>
                  </a:schemeClr>
                </a:solidFill>
                <a:latin typeface="Arial" panose="020B0604020202020204" pitchFamily="34" charset="0"/>
              </a:rPr>
              <a:t>Bio-mass cluster</a:t>
            </a:r>
          </a:p>
          <a:p>
            <a:pPr marL="171450" indent="-171450" eaLnBrk="1" hangingPunct="1">
              <a:buFont typeface="Arial" panose="020B0604020202020204" pitchFamily="34" charset="0"/>
              <a:buChar char="•"/>
            </a:pPr>
            <a:r>
              <a:rPr lang="en-GB" altLang="en-US" sz="1100" dirty="0">
                <a:solidFill>
                  <a:schemeClr val="accent2">
                    <a:lumMod val="75000"/>
                  </a:schemeClr>
                </a:solidFill>
                <a:latin typeface="Arial" panose="020B0604020202020204" pitchFamily="34" charset="0"/>
              </a:rPr>
              <a:t>Bio-degradable flax manufacturing cluster</a:t>
            </a:r>
          </a:p>
          <a:p>
            <a:pPr marL="171450" indent="-171450" eaLnBrk="1" hangingPunct="1">
              <a:buFont typeface="Arial" panose="020B0604020202020204" pitchFamily="34" charset="0"/>
              <a:buChar char="•"/>
            </a:pPr>
            <a:r>
              <a:rPr lang="en-GB" altLang="en-US" sz="1100" dirty="0">
                <a:solidFill>
                  <a:schemeClr val="accent2">
                    <a:lumMod val="75000"/>
                  </a:schemeClr>
                </a:solidFill>
                <a:latin typeface="Arial" panose="020B0604020202020204" pitchFamily="34" charset="0"/>
              </a:rPr>
              <a:t>Electric charging station manufacturing </a:t>
            </a:r>
          </a:p>
          <a:p>
            <a:pPr eaLnBrk="1" hangingPunct="1"/>
            <a:endParaRPr lang="en-GB" altLang="en-US" sz="506" dirty="0">
              <a:solidFill>
                <a:srgbClr val="919191"/>
              </a:solidFill>
              <a:latin typeface="Arial" panose="020B0604020202020204" pitchFamily="34" charset="0"/>
            </a:endParaRPr>
          </a:p>
          <a:p>
            <a:pPr eaLnBrk="1" hangingPunct="1"/>
            <a:r>
              <a:rPr lang="en-GB" altLang="en-US" sz="506" dirty="0">
                <a:solidFill>
                  <a:srgbClr val="919191"/>
                </a:solidFill>
                <a:latin typeface="Arial" panose="020B0604020202020204" pitchFamily="34" charset="0"/>
              </a:rPr>
              <a:t> </a:t>
            </a:r>
          </a:p>
          <a:p>
            <a:pPr eaLnBrk="1" hangingPunct="1"/>
            <a:endParaRPr lang="en-GB" altLang="en-US" sz="506" dirty="0">
              <a:solidFill>
                <a:srgbClr val="919191"/>
              </a:solidFill>
              <a:latin typeface="Arial" panose="020B0604020202020204" pitchFamily="34" charset="0"/>
            </a:endParaRPr>
          </a:p>
        </p:txBody>
      </p:sp>
      <p:sp>
        <p:nvSpPr>
          <p:cNvPr id="16" name="TextBox 15">
            <a:extLst>
              <a:ext uri="{FF2B5EF4-FFF2-40B4-BE49-F238E27FC236}">
                <a16:creationId xmlns:a16="http://schemas.microsoft.com/office/drawing/2014/main" id="{F07BF741-5B16-4E52-A391-A63ED86352FF}"/>
              </a:ext>
            </a:extLst>
          </p:cNvPr>
          <p:cNvSpPr txBox="1"/>
          <p:nvPr/>
        </p:nvSpPr>
        <p:spPr>
          <a:xfrm>
            <a:off x="523513" y="6507895"/>
            <a:ext cx="2998114" cy="213585"/>
          </a:xfrm>
          <a:prstGeom prst="rect">
            <a:avLst/>
          </a:prstGeom>
          <a:noFill/>
        </p:spPr>
        <p:txBody>
          <a:bodyPr wrap="square" rtlCol="0">
            <a:spAutoFit/>
          </a:bodyPr>
          <a:lstStyle/>
          <a:p>
            <a:r>
              <a:rPr lang="en-US" sz="788" dirty="0"/>
              <a:t>Source: Cluster Business Models Report</a:t>
            </a:r>
            <a:endParaRPr lang="en-CA" sz="788"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group of people shaking hands&#10;&#10;Description automatically generated with low confidence">
            <a:extLst>
              <a:ext uri="{FF2B5EF4-FFF2-40B4-BE49-F238E27FC236}">
                <a16:creationId xmlns:a16="http://schemas.microsoft.com/office/drawing/2014/main" id="{D24EDF97-4748-41DC-ACEA-2402BD8EB69A}"/>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35547" b="35547"/>
          <a:stretch>
            <a:fillRect/>
          </a:stretch>
        </p:blipFill>
        <p:spPr>
          <a:xfrm>
            <a:off x="-1" y="136520"/>
            <a:ext cx="12192001" cy="2349500"/>
          </a:xfrm>
        </p:spPr>
      </p:pic>
      <p:sp>
        <p:nvSpPr>
          <p:cNvPr id="3" name="Slide Number Placeholder 2">
            <a:extLst>
              <a:ext uri="{FF2B5EF4-FFF2-40B4-BE49-F238E27FC236}">
                <a16:creationId xmlns:a16="http://schemas.microsoft.com/office/drawing/2014/main" id="{4DC66677-A2BD-490E-BAEA-2E52CDF36ABF}"/>
              </a:ext>
            </a:extLst>
          </p:cNvPr>
          <p:cNvSpPr>
            <a:spLocks noGrp="1"/>
          </p:cNvSpPr>
          <p:nvPr>
            <p:ph type="sldNum" sz="quarter" idx="4"/>
          </p:nvPr>
        </p:nvSpPr>
        <p:spPr/>
        <p:txBody>
          <a:bodyPr/>
          <a:lstStyle/>
          <a:p>
            <a:fld id="{96E69268-9C8B-4EBF-A9EE-DC5DC2D48DC3}" type="slidenum">
              <a:rPr lang="en-US" smtClean="0"/>
              <a:pPr/>
              <a:t>18</a:t>
            </a:fld>
            <a:endParaRPr lang="en-US"/>
          </a:p>
        </p:txBody>
      </p:sp>
      <p:sp>
        <p:nvSpPr>
          <p:cNvPr id="5" name="TextBox 4">
            <a:extLst>
              <a:ext uri="{FF2B5EF4-FFF2-40B4-BE49-F238E27FC236}">
                <a16:creationId xmlns:a16="http://schemas.microsoft.com/office/drawing/2014/main" id="{705208DA-DDCE-4859-AFA0-31850940F376}"/>
              </a:ext>
            </a:extLst>
          </p:cNvPr>
          <p:cNvSpPr txBox="1"/>
          <p:nvPr/>
        </p:nvSpPr>
        <p:spPr>
          <a:xfrm>
            <a:off x="551384" y="3472458"/>
            <a:ext cx="11377264" cy="3231654"/>
          </a:xfrm>
          <a:prstGeom prst="rect">
            <a:avLst/>
          </a:prstGeom>
          <a:noFill/>
        </p:spPr>
        <p:txBody>
          <a:bodyPr wrap="square">
            <a:spAutoFit/>
          </a:bodyPr>
          <a:lstStyle/>
          <a:p>
            <a:r>
              <a:rPr lang="en-US" sz="2000" b="0" i="0" dirty="0">
                <a:solidFill>
                  <a:srgbClr val="1D1D1D"/>
                </a:solidFill>
                <a:effectLst/>
              </a:rPr>
              <a:t>The convening of cluster members – </a:t>
            </a:r>
            <a:r>
              <a:rPr lang="en-US" sz="2000" dirty="0">
                <a:solidFill>
                  <a:srgbClr val="1D1D1D"/>
                </a:solidFill>
              </a:rPr>
              <a:t>be it an existing cluster or an emerging one – is often called a ‘cluster muster”. </a:t>
            </a:r>
          </a:p>
          <a:p>
            <a:endParaRPr lang="en-US" sz="1200" b="0" i="0" dirty="0">
              <a:solidFill>
                <a:srgbClr val="1D1D1D"/>
              </a:solidFill>
              <a:effectLst/>
            </a:endParaRPr>
          </a:p>
          <a:p>
            <a:r>
              <a:rPr lang="en-US" sz="2000" dirty="0">
                <a:solidFill>
                  <a:srgbClr val="1D1D1D"/>
                </a:solidFill>
              </a:rPr>
              <a:t>For existing clusters, this may take the form of a social and/or educational opportunity. Rotating the hosting of meetings to the business premise of a member can provide an engaging tour opportunity.  The muster can also function as a strategic planning review and/or problem mitigation session.</a:t>
            </a:r>
          </a:p>
          <a:p>
            <a:endParaRPr lang="en-US" sz="1400" dirty="0">
              <a:solidFill>
                <a:srgbClr val="1D1D1D"/>
              </a:solidFill>
            </a:endParaRPr>
          </a:p>
          <a:p>
            <a:r>
              <a:rPr lang="en-US" sz="2000" dirty="0">
                <a:solidFill>
                  <a:srgbClr val="1D1D1D"/>
                </a:solidFill>
              </a:rPr>
              <a:t>For new/emerging clusters, convening the entire range of stakeholders ( industry, support institutions, post secondary </a:t>
            </a:r>
            <a:r>
              <a:rPr lang="en-US" sz="2000" dirty="0" err="1">
                <a:solidFill>
                  <a:srgbClr val="1D1D1D"/>
                </a:solidFill>
              </a:rPr>
              <a:t>etc</a:t>
            </a:r>
            <a:r>
              <a:rPr lang="en-US" sz="2000" dirty="0">
                <a:solidFill>
                  <a:srgbClr val="1D1D1D"/>
                </a:solidFill>
              </a:rPr>
              <a:t>) is required to determine if there is a will to work together to create value for all.</a:t>
            </a:r>
          </a:p>
          <a:p>
            <a:endParaRPr lang="en-US" sz="2000" dirty="0">
              <a:solidFill>
                <a:srgbClr val="1D1D1D"/>
              </a:solidFill>
            </a:endParaRPr>
          </a:p>
          <a:p>
            <a:endParaRPr lang="en-US" sz="1400" b="0" i="0" dirty="0">
              <a:solidFill>
                <a:srgbClr val="1D1D1D"/>
              </a:solidFill>
              <a:effectLst/>
            </a:endParaRPr>
          </a:p>
        </p:txBody>
      </p:sp>
      <p:sp>
        <p:nvSpPr>
          <p:cNvPr id="7" name="TextBox 6">
            <a:extLst>
              <a:ext uri="{FF2B5EF4-FFF2-40B4-BE49-F238E27FC236}">
                <a16:creationId xmlns:a16="http://schemas.microsoft.com/office/drawing/2014/main" id="{2CEDE2F9-9119-4D2F-8657-81D5F13BDC85}"/>
              </a:ext>
            </a:extLst>
          </p:cNvPr>
          <p:cNvSpPr txBox="1"/>
          <p:nvPr/>
        </p:nvSpPr>
        <p:spPr>
          <a:xfrm>
            <a:off x="263352" y="2844225"/>
            <a:ext cx="11665296" cy="584775"/>
          </a:xfrm>
          <a:prstGeom prst="rect">
            <a:avLst/>
          </a:prstGeom>
          <a:noFill/>
        </p:spPr>
        <p:txBody>
          <a:bodyPr wrap="square">
            <a:spAutoFit/>
          </a:bodyPr>
          <a:lstStyle/>
          <a:p>
            <a:pPr defTabSz="914400">
              <a:defRPr/>
            </a:pPr>
            <a:r>
              <a:rPr lang="en-US" sz="3200" dirty="0">
                <a:solidFill>
                  <a:srgbClr val="3F3F3F"/>
                </a:solidFill>
                <a:latin typeface="Verdana Pro SemiBold" panose="020B0604020202020204" pitchFamily="34" charset="0"/>
              </a:rPr>
              <a:t>5. Bringing stakeholders together: a cluster muster</a:t>
            </a:r>
          </a:p>
        </p:txBody>
      </p:sp>
    </p:spTree>
    <p:extLst>
      <p:ext uri="{BB962C8B-B14F-4D97-AF65-F5344CB8AC3E}">
        <p14:creationId xmlns:p14="http://schemas.microsoft.com/office/powerpoint/2010/main" val="36064046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7DBB1A94-58E6-4AE3-8357-6A748D78026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p:blipFill>
        <p:spPr>
          <a:xfrm>
            <a:off x="4871865" y="15036"/>
            <a:ext cx="7320136" cy="4877039"/>
          </a:xfrm>
        </p:spPr>
      </p:pic>
      <p:sp>
        <p:nvSpPr>
          <p:cNvPr id="8" name="Rectangle 7">
            <a:extLst>
              <a:ext uri="{FF2B5EF4-FFF2-40B4-BE49-F238E27FC236}">
                <a16:creationId xmlns:a16="http://schemas.microsoft.com/office/drawing/2014/main" id="{82583D7F-51CF-4DAD-8BC9-20D28A486F63}"/>
              </a:ext>
            </a:extLst>
          </p:cNvPr>
          <p:cNvSpPr/>
          <p:nvPr/>
        </p:nvSpPr>
        <p:spPr>
          <a:xfrm>
            <a:off x="568968" y="1268760"/>
            <a:ext cx="5967531" cy="3888432"/>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p>
        </p:txBody>
      </p:sp>
      <p:sp>
        <p:nvSpPr>
          <p:cNvPr id="9" name="TextBox 8"/>
          <p:cNvSpPr txBox="1"/>
          <p:nvPr/>
        </p:nvSpPr>
        <p:spPr>
          <a:xfrm>
            <a:off x="816430" y="5418471"/>
            <a:ext cx="2736304" cy="738664"/>
          </a:xfrm>
          <a:prstGeom prst="rect">
            <a:avLst/>
          </a:prstGeom>
          <a:noFill/>
        </p:spPr>
        <p:txBody>
          <a:bodyPr wrap="square" rtlCol="0">
            <a:spAutoFit/>
          </a:bodyPr>
          <a:lstStyle/>
          <a:p>
            <a:r>
              <a:rPr lang="en-US" sz="1400" dirty="0">
                <a:solidFill>
                  <a:schemeClr val="bg1">
                    <a:lumMod val="50000"/>
                  </a:schemeClr>
                </a:solidFill>
              </a:rPr>
              <a:t>Material sourced from:</a:t>
            </a:r>
          </a:p>
          <a:p>
            <a:pPr marL="160778" indent="-160778">
              <a:buFont typeface="Arial" panose="020B0604020202020204" pitchFamily="34" charset="0"/>
              <a:buChar char="•"/>
            </a:pPr>
            <a:r>
              <a:rPr lang="en-US" sz="1400" dirty="0">
                <a:solidFill>
                  <a:schemeClr val="bg1">
                    <a:lumMod val="50000"/>
                  </a:schemeClr>
                </a:solidFill>
              </a:rPr>
              <a:t>UNIDO</a:t>
            </a:r>
          </a:p>
          <a:p>
            <a:pPr marL="160778" indent="-160778">
              <a:buFont typeface="Arial" panose="020B0604020202020204" pitchFamily="34" charset="0"/>
              <a:buChar char="•"/>
            </a:pPr>
            <a:r>
              <a:rPr lang="en-US" sz="1400" dirty="0">
                <a:solidFill>
                  <a:schemeClr val="bg1">
                    <a:lumMod val="50000"/>
                  </a:schemeClr>
                </a:solidFill>
              </a:rPr>
              <a:t>Strategy tools</a:t>
            </a:r>
            <a:endParaRPr lang="en-US" sz="1600" dirty="0">
              <a:solidFill>
                <a:schemeClr val="bg1">
                  <a:lumMod val="50000"/>
                </a:schemeClr>
              </a:solidFill>
            </a:endParaRPr>
          </a:p>
        </p:txBody>
      </p:sp>
      <p:sp>
        <p:nvSpPr>
          <p:cNvPr id="2" name="TextBox 1"/>
          <p:cNvSpPr txBox="1"/>
          <p:nvPr/>
        </p:nvSpPr>
        <p:spPr>
          <a:xfrm>
            <a:off x="1055440" y="2111992"/>
            <a:ext cx="4824536" cy="2094869"/>
          </a:xfrm>
          <a:prstGeom prst="rect">
            <a:avLst/>
          </a:prstGeom>
          <a:noFill/>
        </p:spPr>
        <p:txBody>
          <a:bodyPr wrap="square" rtlCol="0">
            <a:spAutoFit/>
          </a:bodyPr>
          <a:lstStyle/>
          <a:p>
            <a:r>
              <a:rPr lang="en-US" sz="2000" dirty="0">
                <a:solidFill>
                  <a:schemeClr val="bg1"/>
                </a:solidFill>
              </a:rPr>
              <a:t>Associated Resources:</a:t>
            </a:r>
          </a:p>
          <a:p>
            <a:endParaRPr lang="en-US" sz="2000" dirty="0">
              <a:solidFill>
                <a:schemeClr val="bg1"/>
              </a:solidFill>
            </a:endParaRPr>
          </a:p>
          <a:p>
            <a:pPr marL="342900" indent="-342900">
              <a:buFont typeface="Arial" panose="020B0604020202020204" pitchFamily="34" charset="0"/>
              <a:buChar char="•"/>
            </a:pPr>
            <a:r>
              <a:rPr lang="en-US" sz="2000" dirty="0">
                <a:solidFill>
                  <a:schemeClr val="bg1"/>
                </a:solidFill>
              </a:rPr>
              <a:t>Mapping Resource Capacity Template</a:t>
            </a:r>
          </a:p>
          <a:p>
            <a:pPr marL="342900" indent="-342900">
              <a:buFont typeface="Arial" panose="020B0604020202020204" pitchFamily="34" charset="0"/>
              <a:buChar char="•"/>
            </a:pPr>
            <a:r>
              <a:rPr lang="en-US" sz="2000" dirty="0">
                <a:solidFill>
                  <a:schemeClr val="bg1"/>
                </a:solidFill>
              </a:rPr>
              <a:t>Collaboration Rationale Template</a:t>
            </a:r>
          </a:p>
          <a:p>
            <a:pPr marL="342900" indent="-342900">
              <a:buFont typeface="Arial" panose="020B0604020202020204" pitchFamily="34" charset="0"/>
              <a:buChar char="•"/>
            </a:pPr>
            <a:r>
              <a:rPr lang="en-US" sz="2000" dirty="0">
                <a:solidFill>
                  <a:schemeClr val="bg1"/>
                </a:solidFill>
              </a:rPr>
              <a:t>Cluster Business Model Canvas Template </a:t>
            </a:r>
          </a:p>
          <a:p>
            <a:pPr marL="342900" indent="-342900">
              <a:buFont typeface="Arial" panose="020B0604020202020204" pitchFamily="34" charset="0"/>
              <a:buChar char="•"/>
            </a:pPr>
            <a:endParaRPr lang="en-US" sz="2000" dirty="0">
              <a:solidFill>
                <a:schemeClr val="bg1"/>
              </a:solidFill>
            </a:endParaRPr>
          </a:p>
          <a:p>
            <a:endParaRPr lang="en-US" sz="1013" dirty="0">
              <a:solidFill>
                <a:schemeClr val="bg1"/>
              </a:solidFill>
            </a:endParaRPr>
          </a:p>
        </p:txBody>
      </p:sp>
      <p:sp>
        <p:nvSpPr>
          <p:cNvPr id="3" name="Slide Number Placeholder 2"/>
          <p:cNvSpPr>
            <a:spLocks noGrp="1"/>
          </p:cNvSpPr>
          <p:nvPr>
            <p:ph type="sldNum" sz="quarter" idx="4"/>
          </p:nvPr>
        </p:nvSpPr>
        <p:spPr/>
        <p:txBody>
          <a:bodyPr/>
          <a:lstStyle/>
          <a:p>
            <a:fld id="{96E69268-9C8B-4EBF-A9EE-DC5DC2D48DC3}" type="slidenum">
              <a:rPr lang="en-US" smtClean="0"/>
              <a:pPr/>
              <a:t>19</a:t>
            </a:fld>
            <a:endParaRPr lang="en-US"/>
          </a:p>
        </p:txBody>
      </p:sp>
    </p:spTree>
    <p:extLst>
      <p:ext uri="{BB962C8B-B14F-4D97-AF65-F5344CB8AC3E}">
        <p14:creationId xmlns:p14="http://schemas.microsoft.com/office/powerpoint/2010/main" val="5918012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79376" y="2234423"/>
            <a:ext cx="7336863" cy="4558940"/>
          </a:xfrm>
          <a:prstGeom prst="rect">
            <a:avLst/>
          </a:prstGeom>
        </p:spPr>
        <p:txBody>
          <a:bodyPr wrap="square">
            <a:spAutoFit/>
          </a:bodyPr>
          <a:lstStyle/>
          <a:p>
            <a:pPr marL="600143" lvl="1" indent="-342900" defTabSz="514487" fontAlgn="base">
              <a:spcBef>
                <a:spcPct val="40000"/>
              </a:spcBef>
              <a:spcAft>
                <a:spcPct val="40000"/>
              </a:spcAft>
              <a:buClr>
                <a:schemeClr val="accent5">
                  <a:lumMod val="75000"/>
                </a:schemeClr>
              </a:buClr>
              <a:buFont typeface="+mj-lt"/>
              <a:buAutoNum type="arabicPeriod"/>
              <a:defRPr/>
            </a:pPr>
            <a:r>
              <a:rPr lang="en-US" altLang="en-US" sz="1800" b="1" kern="0" dirty="0">
                <a:solidFill>
                  <a:srgbClr val="000000"/>
                </a:solidFill>
              </a:rPr>
              <a:t>Resource Mobilization</a:t>
            </a:r>
            <a:r>
              <a:rPr lang="en-US" altLang="en-US" sz="1800" kern="0" dirty="0">
                <a:solidFill>
                  <a:srgbClr val="000000"/>
                </a:solidFill>
              </a:rPr>
              <a:t>. Identify roles and contributions of support institutions and public sector agencies.</a:t>
            </a:r>
          </a:p>
          <a:p>
            <a:pPr marL="600143" lvl="1" indent="-342900" defTabSz="514487" fontAlgn="base">
              <a:spcBef>
                <a:spcPct val="40000"/>
              </a:spcBef>
              <a:spcAft>
                <a:spcPct val="40000"/>
              </a:spcAft>
              <a:buClr>
                <a:schemeClr val="accent5">
                  <a:lumMod val="75000"/>
                </a:schemeClr>
              </a:buClr>
              <a:buFont typeface="+mj-lt"/>
              <a:buAutoNum type="arabicPeriod"/>
              <a:defRPr/>
            </a:pPr>
            <a:r>
              <a:rPr lang="en-US" altLang="en-US" sz="1800" b="1" kern="0" dirty="0">
                <a:solidFill>
                  <a:srgbClr val="000000"/>
                </a:solidFill>
              </a:rPr>
              <a:t>Problem Mitigation.</a:t>
            </a:r>
            <a:r>
              <a:rPr lang="en-US" altLang="en-US" sz="1800" kern="0" dirty="0">
                <a:solidFill>
                  <a:srgbClr val="000000"/>
                </a:solidFill>
              </a:rPr>
              <a:t> Developers can identify and discuss potential mitigation of industry challenges identified in Phase I.</a:t>
            </a:r>
          </a:p>
          <a:p>
            <a:pPr marL="600143" lvl="1" indent="-342900" defTabSz="514487" fontAlgn="base">
              <a:spcBef>
                <a:spcPct val="40000"/>
              </a:spcBef>
              <a:spcAft>
                <a:spcPct val="40000"/>
              </a:spcAft>
              <a:buClr>
                <a:schemeClr val="accent5">
                  <a:lumMod val="75000"/>
                </a:schemeClr>
              </a:buClr>
              <a:buFont typeface="+mj-lt"/>
              <a:buAutoNum type="arabicPeriod"/>
              <a:defRPr/>
            </a:pPr>
            <a:r>
              <a:rPr lang="en-US" altLang="en-US" sz="1800" b="1" kern="0" dirty="0">
                <a:solidFill>
                  <a:srgbClr val="000000"/>
                </a:solidFill>
              </a:rPr>
              <a:t>Collaboration Rationale. </a:t>
            </a:r>
            <a:r>
              <a:rPr lang="en-US" altLang="en-US" sz="1800" kern="0" dirty="0">
                <a:solidFill>
                  <a:srgbClr val="000000"/>
                </a:solidFill>
              </a:rPr>
              <a:t>As part of a cluster muster or individual discussions with stakeholders, identify the benefits and expectations of working collectively. Illustrate potential value impact.</a:t>
            </a:r>
          </a:p>
          <a:p>
            <a:pPr marL="600143" lvl="1" indent="-342900" defTabSz="514487" fontAlgn="base">
              <a:spcBef>
                <a:spcPct val="40000"/>
              </a:spcBef>
              <a:spcAft>
                <a:spcPct val="40000"/>
              </a:spcAft>
              <a:buClr>
                <a:schemeClr val="accent5">
                  <a:lumMod val="75000"/>
                </a:schemeClr>
              </a:buClr>
              <a:buFont typeface="+mj-lt"/>
              <a:buAutoNum type="arabicPeriod"/>
              <a:defRPr/>
            </a:pPr>
            <a:r>
              <a:rPr lang="en-US" altLang="en-US" sz="1800" b="1" kern="0" dirty="0">
                <a:solidFill>
                  <a:srgbClr val="000000"/>
                </a:solidFill>
              </a:rPr>
              <a:t>First Steps to Strategy. </a:t>
            </a:r>
            <a:r>
              <a:rPr lang="en-US" altLang="en-US" sz="1800" kern="0" dirty="0">
                <a:solidFill>
                  <a:srgbClr val="000000"/>
                </a:solidFill>
              </a:rPr>
              <a:t>Begin to articulate basic strategy around identified opportunities. An in-depth strategic plan and business model will be developed in Phase III, should the group move forward.</a:t>
            </a:r>
          </a:p>
          <a:p>
            <a:pPr marL="600143" lvl="1" indent="-342900" defTabSz="514487" fontAlgn="base">
              <a:spcBef>
                <a:spcPct val="40000"/>
              </a:spcBef>
              <a:spcAft>
                <a:spcPct val="40000"/>
              </a:spcAft>
              <a:buClr>
                <a:schemeClr val="accent5">
                  <a:lumMod val="75000"/>
                </a:schemeClr>
              </a:buClr>
              <a:buFont typeface="+mj-lt"/>
              <a:buAutoNum type="arabicPeriod"/>
              <a:defRPr/>
            </a:pPr>
            <a:r>
              <a:rPr lang="en-US" altLang="en-US" sz="1800" b="1" kern="0" dirty="0">
                <a:solidFill>
                  <a:srgbClr val="000000"/>
                </a:solidFill>
              </a:rPr>
              <a:t>Cluster Muster. </a:t>
            </a:r>
            <a:r>
              <a:rPr lang="en-US" altLang="en-US" sz="1800" kern="0" dirty="0">
                <a:solidFill>
                  <a:srgbClr val="000000"/>
                </a:solidFill>
              </a:rPr>
              <a:t>Host a meeting of industry and associated support institutions to talk about the projected impact of working together.</a:t>
            </a:r>
          </a:p>
          <a:p>
            <a:pPr marL="257243" lvl="1" defTabSz="514487" fontAlgn="base">
              <a:spcBef>
                <a:spcPct val="40000"/>
              </a:spcBef>
              <a:spcAft>
                <a:spcPct val="40000"/>
              </a:spcAft>
              <a:buClr>
                <a:srgbClr val="FFA143"/>
              </a:buClr>
              <a:defRPr/>
            </a:pPr>
            <a:endParaRPr lang="en-US" altLang="en-US" sz="675" kern="0" dirty="0">
              <a:solidFill>
                <a:srgbClr val="000000"/>
              </a:solidFill>
            </a:endParaRPr>
          </a:p>
        </p:txBody>
      </p:sp>
      <p:sp>
        <p:nvSpPr>
          <p:cNvPr id="6" name="Slide Number Placeholder 5"/>
          <p:cNvSpPr>
            <a:spLocks noGrp="1"/>
          </p:cNvSpPr>
          <p:nvPr>
            <p:ph type="sldNum" sz="quarter" idx="4"/>
          </p:nvPr>
        </p:nvSpPr>
        <p:spPr/>
        <p:txBody>
          <a:bodyPr/>
          <a:lstStyle/>
          <a:p>
            <a:fld id="{96E69268-9C8B-4EBF-A9EE-DC5DC2D48DC3}" type="slidenum">
              <a:rPr lang="en-US" smtClean="0"/>
              <a:pPr/>
              <a:t>2</a:t>
            </a:fld>
            <a:endParaRPr lang="en-US"/>
          </a:p>
        </p:txBody>
      </p:sp>
      <p:sp>
        <p:nvSpPr>
          <p:cNvPr id="7" name="Rectangle 6"/>
          <p:cNvSpPr/>
          <p:nvPr/>
        </p:nvSpPr>
        <p:spPr>
          <a:xfrm>
            <a:off x="479376" y="692696"/>
            <a:ext cx="5400600" cy="646331"/>
          </a:xfrm>
          <a:prstGeom prst="rect">
            <a:avLst/>
          </a:prstGeom>
        </p:spPr>
        <p:txBody>
          <a:bodyPr wrap="square">
            <a:spAutoFit/>
          </a:bodyPr>
          <a:lstStyle/>
          <a:p>
            <a:pPr marL="257243" lvl="1" defTabSz="514487" fontAlgn="base">
              <a:spcBef>
                <a:spcPct val="40000"/>
              </a:spcBef>
              <a:spcAft>
                <a:spcPct val="40000"/>
              </a:spcAft>
              <a:buClr>
                <a:srgbClr val="FFA143"/>
              </a:buClr>
              <a:defRPr/>
            </a:pPr>
            <a:r>
              <a:rPr lang="en-US" altLang="en-US" sz="3600" kern="0" dirty="0">
                <a:solidFill>
                  <a:schemeClr val="accent2">
                    <a:lumMod val="75000"/>
                  </a:schemeClr>
                </a:solidFill>
                <a:latin typeface="+mj-lt"/>
              </a:rPr>
              <a:t>Phase II Mobilization</a:t>
            </a:r>
          </a:p>
        </p:txBody>
      </p:sp>
      <p:sp>
        <p:nvSpPr>
          <p:cNvPr id="9" name="TextBox 8">
            <a:extLst>
              <a:ext uri="{FF2B5EF4-FFF2-40B4-BE49-F238E27FC236}">
                <a16:creationId xmlns:a16="http://schemas.microsoft.com/office/drawing/2014/main" id="{85D2307A-3A53-4B77-AA11-7BC0F6FF4194}"/>
              </a:ext>
            </a:extLst>
          </p:cNvPr>
          <p:cNvSpPr txBox="1"/>
          <p:nvPr/>
        </p:nvSpPr>
        <p:spPr>
          <a:xfrm>
            <a:off x="8085732" y="4027681"/>
            <a:ext cx="3615738" cy="2431435"/>
          </a:xfrm>
          <a:prstGeom prst="rect">
            <a:avLst/>
          </a:prstGeom>
          <a:solidFill>
            <a:schemeClr val="accent2">
              <a:lumMod val="60000"/>
              <a:lumOff val="40000"/>
            </a:schemeClr>
          </a:solidFill>
        </p:spPr>
        <p:txBody>
          <a:bodyPr wrap="square" rtlCol="0">
            <a:spAutoFit/>
          </a:bodyPr>
          <a:lstStyle/>
          <a:p>
            <a:pPr algn="ctr"/>
            <a:endParaRPr lang="en-US" sz="1200" b="1" dirty="0">
              <a:solidFill>
                <a:schemeClr val="bg1"/>
              </a:solidFill>
            </a:endParaRPr>
          </a:p>
          <a:p>
            <a:pPr algn="ctr"/>
            <a:r>
              <a:rPr lang="en-US" sz="2800" b="1" dirty="0">
                <a:solidFill>
                  <a:schemeClr val="bg1"/>
                </a:solidFill>
              </a:rPr>
              <a:t>Cluster Intervention</a:t>
            </a:r>
          </a:p>
          <a:p>
            <a:pPr algn="r"/>
            <a:endParaRPr lang="en-US" sz="1050" i="1" dirty="0">
              <a:solidFill>
                <a:schemeClr val="bg1"/>
              </a:solidFill>
            </a:endParaRPr>
          </a:p>
          <a:p>
            <a:pPr algn="ctr"/>
            <a:r>
              <a:rPr lang="en-US" sz="1600" i="1" dirty="0">
                <a:solidFill>
                  <a:schemeClr val="bg1"/>
                </a:solidFill>
              </a:rPr>
              <a:t>One size does not fit all–interventions must reflect local strengths, assets, and opportunities. Cluster developers can play a supporting role, but cluster initiatives must involve local actors.</a:t>
            </a:r>
          </a:p>
          <a:p>
            <a:endParaRPr lang="en-US" sz="1600" i="1" dirty="0"/>
          </a:p>
        </p:txBody>
      </p:sp>
      <p:pic>
        <p:nvPicPr>
          <p:cNvPr id="11" name="Picture Placeholder 7" descr="A person in a suit sitting at a table&#10;&#10;Description automatically generated with medium confidence">
            <a:extLst>
              <a:ext uri="{FF2B5EF4-FFF2-40B4-BE49-F238E27FC236}">
                <a16:creationId xmlns:a16="http://schemas.microsoft.com/office/drawing/2014/main" id="{0354FBE3-0BBB-4E8C-BF05-C42FDDF80023}"/>
              </a:ext>
            </a:extLst>
          </p:cNvPr>
          <p:cNvPicPr>
            <a:picLocks noChangeAspect="1"/>
          </p:cNvPicPr>
          <p:nvPr/>
        </p:nvPicPr>
        <p:blipFill>
          <a:blip r:embed="rId3" cstate="print">
            <a:extLst>
              <a:ext uri="{28A0092B-C50C-407E-A947-70E740481C1C}">
                <a14:useLocalDpi xmlns:a14="http://schemas.microsoft.com/office/drawing/2010/main" val="0"/>
              </a:ext>
            </a:extLst>
          </a:blip>
          <a:srcRect t="20848" b="20848"/>
          <a:stretch>
            <a:fillRect/>
          </a:stretch>
        </p:blipFill>
        <p:spPr>
          <a:xfrm>
            <a:off x="7897833" y="10327"/>
            <a:ext cx="4294167" cy="3754990"/>
          </a:xfrm>
          <a:custGeom>
            <a:avLst/>
            <a:gdLst>
              <a:gd name="connsiteX0" fmla="*/ 933021 w 7066775"/>
              <a:gd name="connsiteY0" fmla="*/ 0 h 4864934"/>
              <a:gd name="connsiteX1" fmla="*/ 7066775 w 7066775"/>
              <a:gd name="connsiteY1" fmla="*/ 0 h 4864934"/>
              <a:gd name="connsiteX2" fmla="*/ 7066775 w 7066775"/>
              <a:gd name="connsiteY2" fmla="*/ 3712830 h 4864934"/>
              <a:gd name="connsiteX3" fmla="*/ 1414191 w 7066775"/>
              <a:gd name="connsiteY3" fmla="*/ 4852550 h 4864934"/>
              <a:gd name="connsiteX4" fmla="*/ 311704 w 7066775"/>
              <a:gd name="connsiteY4" fmla="*/ 4472643 h 4864934"/>
              <a:gd name="connsiteX5" fmla="*/ 78126 w 7066775"/>
              <a:gd name="connsiteY5" fmla="*/ 3090529 h 4864934"/>
              <a:gd name="connsiteX6" fmla="*/ 933021 w 7066775"/>
              <a:gd name="connsiteY6" fmla="*/ 0 h 4864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66775" h="4864934">
                <a:moveTo>
                  <a:pt x="933021" y="0"/>
                </a:moveTo>
                <a:cubicBezTo>
                  <a:pt x="933021" y="0"/>
                  <a:pt x="933021" y="0"/>
                  <a:pt x="7066775" y="0"/>
                </a:cubicBezTo>
                <a:cubicBezTo>
                  <a:pt x="7066775" y="0"/>
                  <a:pt x="7066775" y="0"/>
                  <a:pt x="7066775" y="3712830"/>
                </a:cubicBezTo>
                <a:cubicBezTo>
                  <a:pt x="7066775" y="3712830"/>
                  <a:pt x="7066775" y="3712830"/>
                  <a:pt x="1414191" y="4852550"/>
                </a:cubicBezTo>
                <a:cubicBezTo>
                  <a:pt x="1414191" y="4852550"/>
                  <a:pt x="827911" y="4971416"/>
                  <a:pt x="311704" y="4472643"/>
                </a:cubicBezTo>
                <a:cubicBezTo>
                  <a:pt x="-206839" y="3973870"/>
                  <a:pt x="78126" y="3090529"/>
                  <a:pt x="78126" y="3090529"/>
                </a:cubicBezTo>
                <a:cubicBezTo>
                  <a:pt x="78126" y="3090529"/>
                  <a:pt x="78126" y="3090529"/>
                  <a:pt x="933021" y="0"/>
                </a:cubicBezTo>
                <a:close/>
              </a:path>
            </a:pathLst>
          </a:custGeom>
        </p:spPr>
      </p:pic>
      <p:sp>
        <p:nvSpPr>
          <p:cNvPr id="2" name="TextBox 1">
            <a:extLst>
              <a:ext uri="{FF2B5EF4-FFF2-40B4-BE49-F238E27FC236}">
                <a16:creationId xmlns:a16="http://schemas.microsoft.com/office/drawing/2014/main" id="{7F38BB5A-78E3-493D-A5AD-DCECC585A5DA}"/>
              </a:ext>
            </a:extLst>
          </p:cNvPr>
          <p:cNvSpPr txBox="1"/>
          <p:nvPr/>
        </p:nvSpPr>
        <p:spPr>
          <a:xfrm>
            <a:off x="767409" y="1441538"/>
            <a:ext cx="6579170" cy="707886"/>
          </a:xfrm>
          <a:prstGeom prst="rect">
            <a:avLst/>
          </a:prstGeom>
          <a:noFill/>
        </p:spPr>
        <p:txBody>
          <a:bodyPr wrap="square" rtlCol="0">
            <a:spAutoFit/>
          </a:bodyPr>
          <a:lstStyle/>
          <a:p>
            <a:r>
              <a:rPr lang="en-US" sz="2000" i="1" dirty="0"/>
              <a:t>Building on the information gathered in Phase 1, the developer will be prepared to focus on the following steps:</a:t>
            </a:r>
            <a:endParaRPr lang="en-CA" sz="2000" i="1" dirty="0"/>
          </a:p>
        </p:txBody>
      </p:sp>
    </p:spTree>
    <p:extLst>
      <p:ext uri="{BB962C8B-B14F-4D97-AF65-F5344CB8AC3E}">
        <p14:creationId xmlns:p14="http://schemas.microsoft.com/office/powerpoint/2010/main" val="1965196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4C45474-53E2-4CF1-BE9A-6C6E6A756FB4}"/>
              </a:ext>
            </a:extLst>
          </p:cNvPr>
          <p:cNvSpPr txBox="1"/>
          <p:nvPr/>
        </p:nvSpPr>
        <p:spPr>
          <a:xfrm>
            <a:off x="911231" y="1069903"/>
            <a:ext cx="7128793" cy="400088"/>
          </a:xfrm>
          <a:prstGeom prst="rect">
            <a:avLst/>
          </a:prstGeom>
        </p:spPr>
        <p:txBody>
          <a:bodyPr vert="horz" lIns="0" tIns="0" rIns="0" bIns="0" rtlCol="0" anchor="ctr">
            <a:noAutofit/>
          </a:bodyPr>
          <a:lstStyle/>
          <a:p>
            <a:pPr>
              <a:spcBef>
                <a:spcPct val="0"/>
              </a:spcBef>
              <a:spcAft>
                <a:spcPts val="338"/>
              </a:spcAft>
            </a:pPr>
            <a:r>
              <a:rPr lang="en-US" sz="3600" dirty="0">
                <a:latin typeface="+mj-lt"/>
                <a:ea typeface="+mj-ea"/>
                <a:cs typeface="+mj-cs"/>
              </a:rPr>
              <a:t>1. </a:t>
            </a:r>
            <a:r>
              <a:rPr lang="en-US" sz="3600" b="1" dirty="0">
                <a:latin typeface="+mj-lt"/>
                <a:ea typeface="+mj-ea"/>
                <a:cs typeface="+mj-cs"/>
              </a:rPr>
              <a:t>Resource Mobilization</a:t>
            </a:r>
          </a:p>
        </p:txBody>
      </p:sp>
      <p:pic>
        <p:nvPicPr>
          <p:cNvPr id="3" name="Picture Placeholder 2"/>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t="10160" r="-4" b="5765"/>
          <a:stretch/>
        </p:blipFill>
        <p:spPr>
          <a:xfrm>
            <a:off x="911423" y="1916832"/>
            <a:ext cx="4366727" cy="3671221"/>
          </a:xfrm>
          <a:noFill/>
        </p:spPr>
      </p:pic>
      <p:sp>
        <p:nvSpPr>
          <p:cNvPr id="28" name="Slide Number Placeholder 27">
            <a:extLst>
              <a:ext uri="{FF2B5EF4-FFF2-40B4-BE49-F238E27FC236}">
                <a16:creationId xmlns:a16="http://schemas.microsoft.com/office/drawing/2014/main" id="{C9192ADD-124E-4177-B330-35A19C3055CB}"/>
              </a:ext>
            </a:extLst>
          </p:cNvPr>
          <p:cNvSpPr>
            <a:spLocks noGrp="1"/>
          </p:cNvSpPr>
          <p:nvPr>
            <p:ph type="sldNum" sz="quarter" idx="4"/>
          </p:nvPr>
        </p:nvSpPr>
        <p:spPr>
          <a:xfrm>
            <a:off x="8891539" y="5076066"/>
            <a:ext cx="290562" cy="205436"/>
          </a:xfrm>
        </p:spPr>
        <p:txBody>
          <a:bodyPr vert="horz" lIns="0" tIns="0" rIns="0" bIns="0" rtlCol="0" anchor="ctr">
            <a:normAutofit/>
          </a:bodyPr>
          <a:lstStyle/>
          <a:p>
            <a:pPr>
              <a:spcAft>
                <a:spcPts val="338"/>
              </a:spcAft>
            </a:pPr>
            <a:fld id="{96E69268-9C8B-4EBF-A9EE-DC5DC2D48DC3}" type="slidenum">
              <a:rPr lang="en-US" smtClean="0"/>
              <a:pPr>
                <a:spcAft>
                  <a:spcPts val="338"/>
                </a:spcAft>
              </a:pPr>
              <a:t>3</a:t>
            </a:fld>
            <a:endParaRPr lang="en-US"/>
          </a:p>
        </p:txBody>
      </p:sp>
      <p:graphicFrame>
        <p:nvGraphicFramePr>
          <p:cNvPr id="30" name="TextBox 6">
            <a:extLst>
              <a:ext uri="{FF2B5EF4-FFF2-40B4-BE49-F238E27FC236}">
                <a16:creationId xmlns:a16="http://schemas.microsoft.com/office/drawing/2014/main" id="{1A1FBD27-0E52-4463-8A3F-B149DE1A2341}"/>
              </a:ext>
            </a:extLst>
          </p:cNvPr>
          <p:cNvGraphicFramePr/>
          <p:nvPr>
            <p:extLst>
              <p:ext uri="{D42A27DB-BD31-4B8C-83A1-F6EECF244321}">
                <p14:modId xmlns:p14="http://schemas.microsoft.com/office/powerpoint/2010/main" val="616129182"/>
              </p:ext>
            </p:extLst>
          </p:nvPr>
        </p:nvGraphicFramePr>
        <p:xfrm>
          <a:off x="5519937" y="1700808"/>
          <a:ext cx="5760640" cy="42484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22183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7454" y="447344"/>
            <a:ext cx="9184927" cy="418969"/>
          </a:xfrm>
        </p:spPr>
        <p:txBody>
          <a:bodyPr/>
          <a:lstStyle/>
          <a:p>
            <a:r>
              <a:rPr lang="en-US" sz="3200" dirty="0">
                <a:ea typeface="Verdana" panose="020B0604030504040204" pitchFamily="34" charset="0"/>
              </a:rPr>
              <a:t>Mapping Resource Mobilization Capacity</a:t>
            </a:r>
          </a:p>
        </p:txBody>
      </p:sp>
      <p:sp>
        <p:nvSpPr>
          <p:cNvPr id="4" name="Slide Number Placeholder 3"/>
          <p:cNvSpPr>
            <a:spLocks noGrp="1"/>
          </p:cNvSpPr>
          <p:nvPr>
            <p:ph type="sldNum" sz="quarter" idx="12"/>
          </p:nvPr>
        </p:nvSpPr>
        <p:spPr>
          <a:xfrm>
            <a:off x="8762186" y="6360529"/>
            <a:ext cx="2844800" cy="365125"/>
          </a:xfrm>
        </p:spPr>
        <p:txBody>
          <a:bodyPr/>
          <a:lstStyle/>
          <a:p>
            <a:pPr defTabSz="685657">
              <a:defRPr/>
            </a:pPr>
            <a:fld id="{96E69268-9C8B-4EBF-A9EE-DC5DC2D48DC3}" type="slidenum">
              <a:rPr lang="en-US" smtClean="0">
                <a:solidFill>
                  <a:srgbClr val="000000">
                    <a:tint val="75000"/>
                  </a:srgbClr>
                </a:solidFill>
              </a:rPr>
              <a:pPr defTabSz="685657">
                <a:defRPr/>
              </a:pPr>
              <a:t>4</a:t>
            </a:fld>
            <a:endParaRPr lang="en-US" dirty="0">
              <a:solidFill>
                <a:srgbClr val="000000">
                  <a:tint val="75000"/>
                </a:srgbClr>
              </a:solidFill>
            </a:endParaRPr>
          </a:p>
        </p:txBody>
      </p:sp>
      <p:sp>
        <p:nvSpPr>
          <p:cNvPr id="14" name="Rectangle 3">
            <a:extLst>
              <a:ext uri="{FF2B5EF4-FFF2-40B4-BE49-F238E27FC236}">
                <a16:creationId xmlns:a16="http://schemas.microsoft.com/office/drawing/2014/main" id="{43C7CD60-4B09-467C-9449-CD12B64DB5C5}"/>
              </a:ext>
            </a:extLst>
          </p:cNvPr>
          <p:cNvSpPr>
            <a:spLocks noChangeArrowheads="1"/>
          </p:cNvSpPr>
          <p:nvPr/>
        </p:nvSpPr>
        <p:spPr bwMode="auto">
          <a:xfrm>
            <a:off x="303025" y="1109914"/>
            <a:ext cx="10257471" cy="248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31825" indent="-631825">
              <a:spcBef>
                <a:spcPct val="20000"/>
              </a:spcBef>
              <a:buClr>
                <a:srgbClr val="008080"/>
              </a:buClr>
              <a:buFont typeface="Wingdings" panose="05000000000000000000" pitchFamily="2" charset="2"/>
              <a:buChar char="p"/>
              <a:defRPr sz="2800">
                <a:solidFill>
                  <a:schemeClr val="tx1"/>
                </a:solidFill>
                <a:latin typeface="Verdana" panose="020B0604030504040204" pitchFamily="34" charset="0"/>
              </a:defRPr>
            </a:lvl1pPr>
            <a:lvl2pPr marL="1050925" indent="-304800">
              <a:spcBef>
                <a:spcPct val="20000"/>
              </a:spcBef>
              <a:buClr>
                <a:srgbClr val="008080"/>
              </a:buClr>
              <a:buFont typeface="Wingdings" panose="05000000000000000000" pitchFamily="2" charset="2"/>
              <a:buChar char="n"/>
              <a:defRPr sz="2400">
                <a:solidFill>
                  <a:schemeClr val="tx1"/>
                </a:solidFill>
                <a:latin typeface="Verdana" panose="020B0604030504040204" pitchFamily="34" charset="0"/>
              </a:defRPr>
            </a:lvl2pPr>
            <a:lvl3pPr marL="1470025" indent="-304800">
              <a:spcBef>
                <a:spcPct val="20000"/>
              </a:spcBef>
              <a:buClr>
                <a:srgbClr val="008080"/>
              </a:buClr>
              <a:buFont typeface="Wingdings" panose="05000000000000000000" pitchFamily="2" charset="2"/>
              <a:buChar char="p"/>
              <a:defRPr sz="2000">
                <a:solidFill>
                  <a:schemeClr val="tx1"/>
                </a:solidFill>
                <a:latin typeface="Verdana" panose="020B0604030504040204" pitchFamily="34" charset="0"/>
              </a:defRPr>
            </a:lvl3pPr>
            <a:lvl4pPr marL="1812925" indent="-228600">
              <a:spcBef>
                <a:spcPct val="20000"/>
              </a:spcBef>
              <a:buClr>
                <a:srgbClr val="008080"/>
              </a:buClr>
              <a:buFont typeface="Wingdings" panose="05000000000000000000" pitchFamily="2" charset="2"/>
              <a:buChar char="§"/>
              <a:defRPr sz="2000">
                <a:solidFill>
                  <a:schemeClr val="tx1"/>
                </a:solidFill>
                <a:latin typeface="Verdana" panose="020B0604030504040204" pitchFamily="34" charset="0"/>
              </a:defRPr>
            </a:lvl4pPr>
            <a:lvl5pPr marL="2155825" indent="-228600">
              <a:spcBef>
                <a:spcPct val="20000"/>
              </a:spcBef>
              <a:buClr>
                <a:srgbClr val="008080"/>
              </a:buClr>
              <a:buFont typeface="Wingdings" panose="05000000000000000000" pitchFamily="2" charset="2"/>
              <a:buChar char="§"/>
              <a:defRPr sz="2000">
                <a:solidFill>
                  <a:schemeClr val="tx1"/>
                </a:solidFill>
                <a:latin typeface="Verdana" panose="020B0604030504040204" pitchFamily="34" charset="0"/>
              </a:defRPr>
            </a:lvl5pPr>
            <a:lvl6pPr marL="2613025" indent="-228600" eaLnBrk="0" fontAlgn="base" hangingPunct="0">
              <a:spcBef>
                <a:spcPct val="20000"/>
              </a:spcBef>
              <a:spcAft>
                <a:spcPct val="0"/>
              </a:spcAft>
              <a:buClr>
                <a:srgbClr val="008080"/>
              </a:buClr>
              <a:buFont typeface="Wingdings" panose="05000000000000000000" pitchFamily="2" charset="2"/>
              <a:buChar char="§"/>
              <a:defRPr sz="2000">
                <a:solidFill>
                  <a:schemeClr val="tx1"/>
                </a:solidFill>
                <a:latin typeface="Verdana" panose="020B0604030504040204" pitchFamily="34" charset="0"/>
              </a:defRPr>
            </a:lvl6pPr>
            <a:lvl7pPr marL="3070225" indent="-228600" eaLnBrk="0" fontAlgn="base" hangingPunct="0">
              <a:spcBef>
                <a:spcPct val="20000"/>
              </a:spcBef>
              <a:spcAft>
                <a:spcPct val="0"/>
              </a:spcAft>
              <a:buClr>
                <a:srgbClr val="008080"/>
              </a:buClr>
              <a:buFont typeface="Wingdings" panose="05000000000000000000" pitchFamily="2" charset="2"/>
              <a:buChar char="§"/>
              <a:defRPr sz="2000">
                <a:solidFill>
                  <a:schemeClr val="tx1"/>
                </a:solidFill>
                <a:latin typeface="Verdana" panose="020B0604030504040204" pitchFamily="34" charset="0"/>
              </a:defRPr>
            </a:lvl7pPr>
            <a:lvl8pPr marL="3527425" indent="-228600" eaLnBrk="0" fontAlgn="base" hangingPunct="0">
              <a:spcBef>
                <a:spcPct val="20000"/>
              </a:spcBef>
              <a:spcAft>
                <a:spcPct val="0"/>
              </a:spcAft>
              <a:buClr>
                <a:srgbClr val="008080"/>
              </a:buClr>
              <a:buFont typeface="Wingdings" panose="05000000000000000000" pitchFamily="2" charset="2"/>
              <a:buChar char="§"/>
              <a:defRPr sz="2000">
                <a:solidFill>
                  <a:schemeClr val="tx1"/>
                </a:solidFill>
                <a:latin typeface="Verdana" panose="020B0604030504040204" pitchFamily="34" charset="0"/>
              </a:defRPr>
            </a:lvl8pPr>
            <a:lvl9pPr marL="3984625" indent="-228600" eaLnBrk="0" fontAlgn="base" hangingPunct="0">
              <a:spcBef>
                <a:spcPct val="20000"/>
              </a:spcBef>
              <a:spcAft>
                <a:spcPct val="0"/>
              </a:spcAft>
              <a:buClr>
                <a:srgbClr val="008080"/>
              </a:buClr>
              <a:buFont typeface="Wingdings" panose="05000000000000000000" pitchFamily="2" charset="2"/>
              <a:buChar char="§"/>
              <a:defRPr sz="2000">
                <a:solidFill>
                  <a:schemeClr val="tx1"/>
                </a:solidFill>
                <a:latin typeface="Verdana" panose="020B0604030504040204" pitchFamily="34" charset="0"/>
              </a:defRPr>
            </a:lvl9pPr>
          </a:lstStyle>
          <a:p>
            <a:pPr marL="0" indent="0" defTabSz="514487" fontAlgn="base">
              <a:spcBef>
                <a:spcPct val="40000"/>
              </a:spcBef>
              <a:spcAft>
                <a:spcPct val="40000"/>
              </a:spcAft>
              <a:buNone/>
            </a:pPr>
            <a:r>
              <a:rPr lang="en-US" altLang="en-US" sz="1400" dirty="0">
                <a:solidFill>
                  <a:srgbClr val="000000"/>
                </a:solidFill>
                <a:cs typeface="Times New Roman" panose="02020603050405020304" pitchFamily="18" charset="0"/>
              </a:rPr>
              <a:t>Identifying and mapping projected capacity will assist in preliminary cluster strategy development and determination of value impact. </a:t>
            </a:r>
          </a:p>
        </p:txBody>
      </p:sp>
      <p:grpSp>
        <p:nvGrpSpPr>
          <p:cNvPr id="15" name="Group 14">
            <a:extLst>
              <a:ext uri="{FF2B5EF4-FFF2-40B4-BE49-F238E27FC236}">
                <a16:creationId xmlns:a16="http://schemas.microsoft.com/office/drawing/2014/main" id="{86D556C0-5392-4BD5-9090-2C63ED6E765B}"/>
              </a:ext>
            </a:extLst>
          </p:cNvPr>
          <p:cNvGrpSpPr>
            <a:grpSpLocks/>
          </p:cNvGrpSpPr>
          <p:nvPr/>
        </p:nvGrpSpPr>
        <p:grpSpPr bwMode="auto">
          <a:xfrm>
            <a:off x="9842515" y="4941168"/>
            <a:ext cx="1650428" cy="968310"/>
            <a:chOff x="360" y="1334"/>
            <a:chExt cx="1826" cy="1673"/>
          </a:xfrm>
        </p:grpSpPr>
        <p:sp>
          <p:nvSpPr>
            <p:cNvPr id="16" name="Rectangle 3">
              <a:extLst>
                <a:ext uri="{FF2B5EF4-FFF2-40B4-BE49-F238E27FC236}">
                  <a16:creationId xmlns:a16="http://schemas.microsoft.com/office/drawing/2014/main" id="{B7E67F68-7239-4AA2-B355-472AEF9F19FA}"/>
                </a:ext>
              </a:extLst>
            </p:cNvPr>
            <p:cNvSpPr>
              <a:spLocks noChangeArrowheads="1"/>
            </p:cNvSpPr>
            <p:nvPr/>
          </p:nvSpPr>
          <p:spPr bwMode="auto">
            <a:xfrm>
              <a:off x="360" y="1475"/>
              <a:ext cx="526" cy="188"/>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lvl1pPr>
                <a:spcBef>
                  <a:spcPct val="20000"/>
                </a:spcBef>
                <a:buClr>
                  <a:srgbClr val="008080"/>
                </a:buClr>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rgbClr val="008080"/>
                </a:buClr>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rgbClr val="008080"/>
                </a:buClr>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rgbClr val="008080"/>
                </a:buClr>
                <a:buFont typeface="Wingdings" panose="05000000000000000000" pitchFamily="2" charset="2"/>
                <a:buChar char="§"/>
                <a:defRPr sz="2000">
                  <a:solidFill>
                    <a:schemeClr val="tx1"/>
                  </a:solidFill>
                  <a:latin typeface="Verdana" panose="020B0604030504040204" pitchFamily="34" charset="0"/>
                </a:defRPr>
              </a:lvl4pPr>
              <a:lvl5pPr marL="2057400" indent="-228600">
                <a:spcBef>
                  <a:spcPct val="20000"/>
                </a:spcBef>
                <a:buClr>
                  <a:srgbClr val="008080"/>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rgbClr val="008080"/>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rgbClr val="008080"/>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rgbClr val="008080"/>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rgbClr val="008080"/>
                </a:buClr>
                <a:buFont typeface="Wingdings" panose="05000000000000000000" pitchFamily="2" charset="2"/>
                <a:buChar char="§"/>
                <a:defRPr sz="2000">
                  <a:solidFill>
                    <a:schemeClr val="tx1"/>
                  </a:solidFill>
                  <a:latin typeface="Verdana" panose="020B0604030504040204" pitchFamily="34" charset="0"/>
                </a:defRPr>
              </a:lvl9pPr>
            </a:lstStyle>
            <a:p>
              <a:pPr algn="ctr" defTabSz="514487" eaLnBrk="0" fontAlgn="base" hangingPunct="0">
                <a:spcBef>
                  <a:spcPct val="0"/>
                </a:spcBef>
                <a:spcAft>
                  <a:spcPct val="0"/>
                </a:spcAft>
                <a:buClrTx/>
                <a:buNone/>
              </a:pPr>
              <a:endParaRPr lang="en-US" altLang="en-US" sz="1238" kern="0" dirty="0">
                <a:solidFill>
                  <a:srgbClr val="967BF9"/>
                </a:solidFill>
                <a:cs typeface="Times New Roman" panose="02020603050405020304" pitchFamily="18" charset="0"/>
              </a:endParaRPr>
            </a:p>
          </p:txBody>
        </p:sp>
        <p:sp>
          <p:nvSpPr>
            <p:cNvPr id="17" name="Rectangle 4">
              <a:extLst>
                <a:ext uri="{FF2B5EF4-FFF2-40B4-BE49-F238E27FC236}">
                  <a16:creationId xmlns:a16="http://schemas.microsoft.com/office/drawing/2014/main" id="{F933B995-AC96-410B-B14D-EE85477A719A}"/>
                </a:ext>
              </a:extLst>
            </p:cNvPr>
            <p:cNvSpPr>
              <a:spLocks noChangeArrowheads="1"/>
            </p:cNvSpPr>
            <p:nvPr/>
          </p:nvSpPr>
          <p:spPr bwMode="auto">
            <a:xfrm>
              <a:off x="360" y="2111"/>
              <a:ext cx="526" cy="188"/>
            </a:xfrm>
            <a:prstGeom prst="rect">
              <a:avLst/>
            </a:prstGeom>
            <a:solidFill>
              <a:schemeClr val="accent2">
                <a:lumMod val="60000"/>
                <a:lumOff val="40000"/>
              </a:schemeClr>
            </a:solidFill>
            <a:ln>
              <a:headEnd/>
              <a:tailEnd/>
            </a:ln>
          </p:spPr>
          <p:style>
            <a:lnRef idx="1">
              <a:schemeClr val="accent2"/>
            </a:lnRef>
            <a:fillRef idx="3">
              <a:schemeClr val="accent2"/>
            </a:fillRef>
            <a:effectRef idx="2">
              <a:schemeClr val="accent2"/>
            </a:effectRef>
            <a:fontRef idx="minor">
              <a:schemeClr val="lt1"/>
            </a:fontRef>
          </p:style>
          <p:txBody>
            <a:bodyPr wrap="none" anchor="ctr"/>
            <a:lstStyle>
              <a:lvl1pPr>
                <a:spcBef>
                  <a:spcPct val="20000"/>
                </a:spcBef>
                <a:buClr>
                  <a:srgbClr val="008080"/>
                </a:buClr>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rgbClr val="008080"/>
                </a:buClr>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rgbClr val="008080"/>
                </a:buClr>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rgbClr val="008080"/>
                </a:buClr>
                <a:buFont typeface="Wingdings" panose="05000000000000000000" pitchFamily="2" charset="2"/>
                <a:buChar char="§"/>
                <a:defRPr sz="2000">
                  <a:solidFill>
                    <a:schemeClr val="tx1"/>
                  </a:solidFill>
                  <a:latin typeface="Verdana" panose="020B0604030504040204" pitchFamily="34" charset="0"/>
                </a:defRPr>
              </a:lvl4pPr>
              <a:lvl5pPr marL="2057400" indent="-228600">
                <a:spcBef>
                  <a:spcPct val="20000"/>
                </a:spcBef>
                <a:buClr>
                  <a:srgbClr val="008080"/>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rgbClr val="008080"/>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rgbClr val="008080"/>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rgbClr val="008080"/>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rgbClr val="008080"/>
                </a:buClr>
                <a:buFont typeface="Wingdings" panose="05000000000000000000" pitchFamily="2" charset="2"/>
                <a:buChar char="§"/>
                <a:defRPr sz="2000">
                  <a:solidFill>
                    <a:schemeClr val="tx1"/>
                  </a:solidFill>
                  <a:latin typeface="Verdana" panose="020B0604030504040204" pitchFamily="34" charset="0"/>
                </a:defRPr>
              </a:lvl9pPr>
            </a:lstStyle>
            <a:p>
              <a:pPr defTabSz="514487" eaLnBrk="0" fontAlgn="base" hangingPunct="0">
                <a:spcBef>
                  <a:spcPct val="0"/>
                </a:spcBef>
                <a:spcAft>
                  <a:spcPct val="0"/>
                </a:spcAft>
                <a:buClrTx/>
                <a:buNone/>
              </a:pPr>
              <a:endParaRPr lang="en-US" altLang="en-US" sz="1238" kern="0" dirty="0">
                <a:solidFill>
                  <a:srgbClr val="000000"/>
                </a:solidFill>
                <a:cs typeface="Times New Roman" panose="02020603050405020304" pitchFamily="18" charset="0"/>
              </a:endParaRPr>
            </a:p>
          </p:txBody>
        </p:sp>
        <p:sp>
          <p:nvSpPr>
            <p:cNvPr id="18" name="Rectangle 5">
              <a:extLst>
                <a:ext uri="{FF2B5EF4-FFF2-40B4-BE49-F238E27FC236}">
                  <a16:creationId xmlns:a16="http://schemas.microsoft.com/office/drawing/2014/main" id="{95541EF4-158D-44E9-AD93-BDA55968FF23}"/>
                </a:ext>
              </a:extLst>
            </p:cNvPr>
            <p:cNvSpPr>
              <a:spLocks noChangeArrowheads="1"/>
            </p:cNvSpPr>
            <p:nvPr/>
          </p:nvSpPr>
          <p:spPr bwMode="auto">
            <a:xfrm>
              <a:off x="360" y="2653"/>
              <a:ext cx="526" cy="221"/>
            </a:xfrm>
            <a:prstGeom prst="rect">
              <a:avLst/>
            </a:prstGeom>
            <a:solidFill>
              <a:schemeClr val="accent5">
                <a:lumMod val="75000"/>
              </a:schemeClr>
            </a:solidFill>
            <a:ln>
              <a:headEnd/>
              <a:tailEnd/>
            </a:ln>
            <a:scene3d>
              <a:camera prst="orthographicFront">
                <a:rot lat="0" lon="0" rev="0"/>
              </a:camera>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wrap="none" anchor="ctr"/>
            <a:lstStyle>
              <a:lvl1pPr>
                <a:spcBef>
                  <a:spcPct val="20000"/>
                </a:spcBef>
                <a:buClr>
                  <a:srgbClr val="008080"/>
                </a:buClr>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rgbClr val="008080"/>
                </a:buClr>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rgbClr val="008080"/>
                </a:buClr>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rgbClr val="008080"/>
                </a:buClr>
                <a:buFont typeface="Wingdings" panose="05000000000000000000" pitchFamily="2" charset="2"/>
                <a:buChar char="§"/>
                <a:defRPr sz="2000">
                  <a:solidFill>
                    <a:schemeClr val="tx1"/>
                  </a:solidFill>
                  <a:latin typeface="Verdana" panose="020B0604030504040204" pitchFamily="34" charset="0"/>
                </a:defRPr>
              </a:lvl4pPr>
              <a:lvl5pPr marL="2057400" indent="-228600">
                <a:spcBef>
                  <a:spcPct val="20000"/>
                </a:spcBef>
                <a:buClr>
                  <a:srgbClr val="008080"/>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rgbClr val="008080"/>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rgbClr val="008080"/>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rgbClr val="008080"/>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rgbClr val="008080"/>
                </a:buClr>
                <a:buFont typeface="Wingdings" panose="05000000000000000000" pitchFamily="2" charset="2"/>
                <a:buChar char="§"/>
                <a:defRPr sz="2000">
                  <a:solidFill>
                    <a:schemeClr val="tx1"/>
                  </a:solidFill>
                  <a:latin typeface="Verdana" panose="020B0604030504040204" pitchFamily="34" charset="0"/>
                </a:defRPr>
              </a:lvl9pPr>
            </a:lstStyle>
            <a:p>
              <a:pPr defTabSz="514487" eaLnBrk="0" fontAlgn="base" hangingPunct="0">
                <a:spcBef>
                  <a:spcPct val="0"/>
                </a:spcBef>
                <a:spcAft>
                  <a:spcPct val="0"/>
                </a:spcAft>
                <a:buClrTx/>
                <a:buNone/>
              </a:pPr>
              <a:endParaRPr lang="en-US" altLang="en-US" sz="1238" kern="0" dirty="0">
                <a:solidFill>
                  <a:srgbClr val="000000"/>
                </a:solidFill>
                <a:cs typeface="Times New Roman" panose="02020603050405020304" pitchFamily="18" charset="0"/>
              </a:endParaRPr>
            </a:p>
          </p:txBody>
        </p:sp>
        <p:sp>
          <p:nvSpPr>
            <p:cNvPr id="19" name="Text Box 9">
              <a:extLst>
                <a:ext uri="{FF2B5EF4-FFF2-40B4-BE49-F238E27FC236}">
                  <a16:creationId xmlns:a16="http://schemas.microsoft.com/office/drawing/2014/main" id="{89C9A634-A7B2-46EC-A36A-42403083C09E}"/>
                </a:ext>
              </a:extLst>
            </p:cNvPr>
            <p:cNvSpPr txBox="1">
              <a:spLocks noChangeArrowheads="1"/>
            </p:cNvSpPr>
            <p:nvPr/>
          </p:nvSpPr>
          <p:spPr bwMode="auto">
            <a:xfrm>
              <a:off x="970" y="1334"/>
              <a:ext cx="1012" cy="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08080"/>
                </a:buClr>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rgbClr val="008080"/>
                </a:buClr>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rgbClr val="008080"/>
                </a:buClr>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rgbClr val="008080"/>
                </a:buClr>
                <a:buFont typeface="Wingdings" panose="05000000000000000000" pitchFamily="2" charset="2"/>
                <a:buChar char="§"/>
                <a:defRPr sz="2000">
                  <a:solidFill>
                    <a:schemeClr val="tx1"/>
                  </a:solidFill>
                  <a:latin typeface="Verdana" panose="020B0604030504040204" pitchFamily="34" charset="0"/>
                </a:defRPr>
              </a:lvl4pPr>
              <a:lvl5pPr marL="2057400" indent="-228600">
                <a:spcBef>
                  <a:spcPct val="20000"/>
                </a:spcBef>
                <a:buClr>
                  <a:srgbClr val="008080"/>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rgbClr val="008080"/>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rgbClr val="008080"/>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rgbClr val="008080"/>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rgbClr val="008080"/>
                </a:buClr>
                <a:buFont typeface="Wingdings" panose="05000000000000000000" pitchFamily="2" charset="2"/>
                <a:buChar char="§"/>
                <a:defRPr sz="2000">
                  <a:solidFill>
                    <a:schemeClr val="tx1"/>
                  </a:solidFill>
                  <a:latin typeface="Verdana" panose="020B0604030504040204" pitchFamily="34" charset="0"/>
                </a:defRPr>
              </a:lvl9pPr>
            </a:lstStyle>
            <a:p>
              <a:pPr defTabSz="514487" eaLnBrk="0" fontAlgn="base" hangingPunct="0">
                <a:spcBef>
                  <a:spcPct val="50000"/>
                </a:spcBef>
                <a:spcAft>
                  <a:spcPct val="0"/>
                </a:spcAft>
                <a:buClrTx/>
                <a:buNone/>
              </a:pPr>
              <a:r>
                <a:rPr lang="en-US" altLang="en-US" sz="1400" kern="0" dirty="0">
                  <a:solidFill>
                    <a:srgbClr val="000000"/>
                  </a:solidFill>
                  <a:latin typeface="+mn-lt"/>
                  <a:cs typeface="Times New Roman" panose="02020603050405020304" pitchFamily="18" charset="0"/>
                </a:rPr>
                <a:t>EASY</a:t>
              </a:r>
            </a:p>
          </p:txBody>
        </p:sp>
        <p:sp>
          <p:nvSpPr>
            <p:cNvPr id="20" name="Text Box 10">
              <a:extLst>
                <a:ext uri="{FF2B5EF4-FFF2-40B4-BE49-F238E27FC236}">
                  <a16:creationId xmlns:a16="http://schemas.microsoft.com/office/drawing/2014/main" id="{EFFB9E66-4009-4292-9248-3C6472C2129C}"/>
                </a:ext>
              </a:extLst>
            </p:cNvPr>
            <p:cNvSpPr txBox="1">
              <a:spLocks noChangeArrowheads="1"/>
            </p:cNvSpPr>
            <p:nvPr/>
          </p:nvSpPr>
          <p:spPr bwMode="auto">
            <a:xfrm>
              <a:off x="938" y="1898"/>
              <a:ext cx="1248" cy="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80"/>
                </a:buClr>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rgbClr val="008080"/>
                </a:buClr>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rgbClr val="008080"/>
                </a:buClr>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rgbClr val="008080"/>
                </a:buClr>
                <a:buFont typeface="Wingdings" panose="05000000000000000000" pitchFamily="2" charset="2"/>
                <a:buChar char="§"/>
                <a:defRPr sz="2000">
                  <a:solidFill>
                    <a:schemeClr val="tx1"/>
                  </a:solidFill>
                  <a:latin typeface="Verdana" panose="020B0604030504040204" pitchFamily="34" charset="0"/>
                </a:defRPr>
              </a:lvl4pPr>
              <a:lvl5pPr marL="2057400" indent="-228600">
                <a:spcBef>
                  <a:spcPct val="20000"/>
                </a:spcBef>
                <a:buClr>
                  <a:srgbClr val="008080"/>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rgbClr val="008080"/>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rgbClr val="008080"/>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rgbClr val="008080"/>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rgbClr val="008080"/>
                </a:buClr>
                <a:buFont typeface="Wingdings" panose="05000000000000000000" pitchFamily="2" charset="2"/>
                <a:buChar char="§"/>
                <a:defRPr sz="2000">
                  <a:solidFill>
                    <a:schemeClr val="tx1"/>
                  </a:solidFill>
                  <a:latin typeface="Verdana" panose="020B0604030504040204" pitchFamily="34" charset="0"/>
                </a:defRPr>
              </a:lvl9pPr>
            </a:lstStyle>
            <a:p>
              <a:pPr defTabSz="514487" eaLnBrk="0" fontAlgn="base" hangingPunct="0">
                <a:spcBef>
                  <a:spcPct val="50000"/>
                </a:spcBef>
                <a:spcAft>
                  <a:spcPct val="0"/>
                </a:spcAft>
                <a:buClrTx/>
                <a:buNone/>
              </a:pPr>
              <a:r>
                <a:rPr lang="en-US" altLang="en-US" sz="1400" kern="0" dirty="0">
                  <a:solidFill>
                    <a:srgbClr val="000000"/>
                  </a:solidFill>
                  <a:latin typeface="+mn-lt"/>
                  <a:cs typeface="Times New Roman" panose="02020603050405020304" pitchFamily="18" charset="0"/>
                </a:rPr>
                <a:t>POSSIBLE</a:t>
              </a:r>
            </a:p>
          </p:txBody>
        </p:sp>
        <p:sp>
          <p:nvSpPr>
            <p:cNvPr id="21" name="Text Box 11">
              <a:extLst>
                <a:ext uri="{FF2B5EF4-FFF2-40B4-BE49-F238E27FC236}">
                  <a16:creationId xmlns:a16="http://schemas.microsoft.com/office/drawing/2014/main" id="{642C86C7-0D22-4705-AC71-73847F93B13F}"/>
                </a:ext>
              </a:extLst>
            </p:cNvPr>
            <p:cNvSpPr txBox="1">
              <a:spLocks noChangeArrowheads="1"/>
            </p:cNvSpPr>
            <p:nvPr/>
          </p:nvSpPr>
          <p:spPr bwMode="auto">
            <a:xfrm>
              <a:off x="938" y="2475"/>
              <a:ext cx="1248" cy="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80"/>
                </a:buClr>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rgbClr val="008080"/>
                </a:buClr>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rgbClr val="008080"/>
                </a:buClr>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rgbClr val="008080"/>
                </a:buClr>
                <a:buFont typeface="Wingdings" panose="05000000000000000000" pitchFamily="2" charset="2"/>
                <a:buChar char="§"/>
                <a:defRPr sz="2000">
                  <a:solidFill>
                    <a:schemeClr val="tx1"/>
                  </a:solidFill>
                  <a:latin typeface="Verdana" panose="020B0604030504040204" pitchFamily="34" charset="0"/>
                </a:defRPr>
              </a:lvl4pPr>
              <a:lvl5pPr marL="2057400" indent="-228600">
                <a:spcBef>
                  <a:spcPct val="20000"/>
                </a:spcBef>
                <a:buClr>
                  <a:srgbClr val="008080"/>
                </a:buClr>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rgbClr val="008080"/>
                </a:buClr>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rgbClr val="008080"/>
                </a:buClr>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rgbClr val="008080"/>
                </a:buClr>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rgbClr val="008080"/>
                </a:buClr>
                <a:buFont typeface="Wingdings" panose="05000000000000000000" pitchFamily="2" charset="2"/>
                <a:buChar char="§"/>
                <a:defRPr sz="2000">
                  <a:solidFill>
                    <a:schemeClr val="tx1"/>
                  </a:solidFill>
                  <a:latin typeface="Verdana" panose="020B0604030504040204" pitchFamily="34" charset="0"/>
                </a:defRPr>
              </a:lvl9pPr>
            </a:lstStyle>
            <a:p>
              <a:pPr defTabSz="514487" eaLnBrk="0" fontAlgn="base" hangingPunct="0">
                <a:spcBef>
                  <a:spcPct val="50000"/>
                </a:spcBef>
                <a:spcAft>
                  <a:spcPct val="0"/>
                </a:spcAft>
                <a:buClrTx/>
                <a:buNone/>
              </a:pPr>
              <a:r>
                <a:rPr lang="en-US" altLang="en-US" sz="1400" kern="0" dirty="0">
                  <a:solidFill>
                    <a:srgbClr val="000000"/>
                  </a:solidFill>
                  <a:latin typeface="+mn-lt"/>
                  <a:cs typeface="Times New Roman" panose="02020603050405020304" pitchFamily="18" charset="0"/>
                </a:rPr>
                <a:t>DIFFICULT</a:t>
              </a:r>
            </a:p>
          </p:txBody>
        </p:sp>
      </p:grpSp>
      <p:sp>
        <p:nvSpPr>
          <p:cNvPr id="215" name="Rectangle 3">
            <a:extLst>
              <a:ext uri="{FF2B5EF4-FFF2-40B4-BE49-F238E27FC236}">
                <a16:creationId xmlns:a16="http://schemas.microsoft.com/office/drawing/2014/main" id="{54397DE1-A92A-4AD5-9F61-B1E55B03BE37}"/>
              </a:ext>
            </a:extLst>
          </p:cNvPr>
          <p:cNvSpPr>
            <a:spLocks noChangeArrowheads="1"/>
          </p:cNvSpPr>
          <p:nvPr/>
        </p:nvSpPr>
        <p:spPr bwMode="auto">
          <a:xfrm>
            <a:off x="9336360" y="2847887"/>
            <a:ext cx="2786838" cy="131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3038" indent="-173038">
              <a:spcBef>
                <a:spcPct val="20000"/>
              </a:spcBef>
              <a:buClr>
                <a:srgbClr val="008080"/>
              </a:buClr>
              <a:buFont typeface="Wingdings" panose="05000000000000000000" pitchFamily="2" charset="2"/>
              <a:buChar char="p"/>
              <a:defRPr sz="2800">
                <a:solidFill>
                  <a:schemeClr val="tx1"/>
                </a:solidFill>
                <a:latin typeface="Verdana" panose="020B0604030504040204" pitchFamily="34" charset="0"/>
              </a:defRPr>
            </a:lvl1pPr>
            <a:lvl2pPr marL="592138" indent="-304800">
              <a:spcBef>
                <a:spcPct val="20000"/>
              </a:spcBef>
              <a:buClr>
                <a:srgbClr val="008080"/>
              </a:buClr>
              <a:buFont typeface="Wingdings" panose="05000000000000000000" pitchFamily="2" charset="2"/>
              <a:buChar char="n"/>
              <a:defRPr sz="2400">
                <a:solidFill>
                  <a:schemeClr val="tx1"/>
                </a:solidFill>
                <a:latin typeface="Verdana" panose="020B0604030504040204" pitchFamily="34" charset="0"/>
              </a:defRPr>
            </a:lvl2pPr>
            <a:lvl3pPr marL="1470025" indent="-304800">
              <a:spcBef>
                <a:spcPct val="20000"/>
              </a:spcBef>
              <a:buClr>
                <a:srgbClr val="008080"/>
              </a:buClr>
              <a:buFont typeface="Wingdings" panose="05000000000000000000" pitchFamily="2" charset="2"/>
              <a:buChar char="p"/>
              <a:defRPr sz="2000">
                <a:solidFill>
                  <a:schemeClr val="tx1"/>
                </a:solidFill>
                <a:latin typeface="Verdana" panose="020B0604030504040204" pitchFamily="34" charset="0"/>
              </a:defRPr>
            </a:lvl3pPr>
            <a:lvl4pPr marL="1812925" indent="-228600">
              <a:spcBef>
                <a:spcPct val="20000"/>
              </a:spcBef>
              <a:buClr>
                <a:srgbClr val="008080"/>
              </a:buClr>
              <a:buFont typeface="Wingdings" panose="05000000000000000000" pitchFamily="2" charset="2"/>
              <a:buChar char="§"/>
              <a:defRPr sz="2000">
                <a:solidFill>
                  <a:schemeClr val="tx1"/>
                </a:solidFill>
                <a:latin typeface="Verdana" panose="020B0604030504040204" pitchFamily="34" charset="0"/>
              </a:defRPr>
            </a:lvl4pPr>
            <a:lvl5pPr marL="2155825" indent="-228600">
              <a:spcBef>
                <a:spcPct val="20000"/>
              </a:spcBef>
              <a:buClr>
                <a:srgbClr val="008080"/>
              </a:buClr>
              <a:buFont typeface="Wingdings" panose="05000000000000000000" pitchFamily="2" charset="2"/>
              <a:buChar char="§"/>
              <a:defRPr sz="2000">
                <a:solidFill>
                  <a:schemeClr val="tx1"/>
                </a:solidFill>
                <a:latin typeface="Verdana" panose="020B0604030504040204" pitchFamily="34" charset="0"/>
              </a:defRPr>
            </a:lvl5pPr>
            <a:lvl6pPr marL="2613025" indent="-228600" eaLnBrk="0" fontAlgn="base" hangingPunct="0">
              <a:spcBef>
                <a:spcPct val="20000"/>
              </a:spcBef>
              <a:spcAft>
                <a:spcPct val="0"/>
              </a:spcAft>
              <a:buClr>
                <a:srgbClr val="008080"/>
              </a:buClr>
              <a:buFont typeface="Wingdings" panose="05000000000000000000" pitchFamily="2" charset="2"/>
              <a:buChar char="§"/>
              <a:defRPr sz="2000">
                <a:solidFill>
                  <a:schemeClr val="tx1"/>
                </a:solidFill>
                <a:latin typeface="Verdana" panose="020B0604030504040204" pitchFamily="34" charset="0"/>
              </a:defRPr>
            </a:lvl6pPr>
            <a:lvl7pPr marL="3070225" indent="-228600" eaLnBrk="0" fontAlgn="base" hangingPunct="0">
              <a:spcBef>
                <a:spcPct val="20000"/>
              </a:spcBef>
              <a:spcAft>
                <a:spcPct val="0"/>
              </a:spcAft>
              <a:buClr>
                <a:srgbClr val="008080"/>
              </a:buClr>
              <a:buFont typeface="Wingdings" panose="05000000000000000000" pitchFamily="2" charset="2"/>
              <a:buChar char="§"/>
              <a:defRPr sz="2000">
                <a:solidFill>
                  <a:schemeClr val="tx1"/>
                </a:solidFill>
                <a:latin typeface="Verdana" panose="020B0604030504040204" pitchFamily="34" charset="0"/>
              </a:defRPr>
            </a:lvl7pPr>
            <a:lvl8pPr marL="3527425" indent="-228600" eaLnBrk="0" fontAlgn="base" hangingPunct="0">
              <a:spcBef>
                <a:spcPct val="20000"/>
              </a:spcBef>
              <a:spcAft>
                <a:spcPct val="0"/>
              </a:spcAft>
              <a:buClr>
                <a:srgbClr val="008080"/>
              </a:buClr>
              <a:buFont typeface="Wingdings" panose="05000000000000000000" pitchFamily="2" charset="2"/>
              <a:buChar char="§"/>
              <a:defRPr sz="2000">
                <a:solidFill>
                  <a:schemeClr val="tx1"/>
                </a:solidFill>
                <a:latin typeface="Verdana" panose="020B0604030504040204" pitchFamily="34" charset="0"/>
              </a:defRPr>
            </a:lvl8pPr>
            <a:lvl9pPr marL="3984625" indent="-228600" eaLnBrk="0" fontAlgn="base" hangingPunct="0">
              <a:spcBef>
                <a:spcPct val="20000"/>
              </a:spcBef>
              <a:spcAft>
                <a:spcPct val="0"/>
              </a:spcAft>
              <a:buClr>
                <a:srgbClr val="008080"/>
              </a:buClr>
              <a:buFont typeface="Wingdings" panose="05000000000000000000" pitchFamily="2" charset="2"/>
              <a:buChar char="§"/>
              <a:defRPr sz="2000">
                <a:solidFill>
                  <a:schemeClr val="tx1"/>
                </a:solidFill>
                <a:latin typeface="Verdana" panose="020B0604030504040204" pitchFamily="34" charset="0"/>
              </a:defRPr>
            </a:lvl9pPr>
          </a:lstStyle>
          <a:p>
            <a:pPr lvl="1" defTabSz="514487" fontAlgn="base">
              <a:spcBef>
                <a:spcPct val="0"/>
              </a:spcBef>
              <a:spcAft>
                <a:spcPct val="40000"/>
              </a:spcAft>
              <a:buClr>
                <a:schemeClr val="tx1">
                  <a:lumMod val="65000"/>
                  <a:lumOff val="35000"/>
                </a:schemeClr>
              </a:buClr>
            </a:pPr>
            <a:r>
              <a:rPr lang="en-US" altLang="en-US" sz="1400" dirty="0">
                <a:solidFill>
                  <a:srgbClr val="000000"/>
                </a:solidFill>
                <a:latin typeface="+mn-lt"/>
                <a:cs typeface="Times New Roman" panose="02020603050405020304" pitchFamily="18" charset="0"/>
              </a:rPr>
              <a:t>TI = Technical Institution</a:t>
            </a:r>
          </a:p>
          <a:p>
            <a:pPr lvl="1" defTabSz="514487" fontAlgn="base">
              <a:spcBef>
                <a:spcPct val="0"/>
              </a:spcBef>
              <a:spcAft>
                <a:spcPct val="40000"/>
              </a:spcAft>
              <a:buClr>
                <a:schemeClr val="tx1">
                  <a:lumMod val="65000"/>
                  <a:lumOff val="35000"/>
                </a:schemeClr>
              </a:buClr>
            </a:pPr>
            <a:r>
              <a:rPr lang="en-US" altLang="en-US" sz="1400" dirty="0">
                <a:solidFill>
                  <a:srgbClr val="000000"/>
                </a:solidFill>
                <a:latin typeface="+mn-lt"/>
                <a:cs typeface="Times New Roman" panose="02020603050405020304" pitchFamily="18" charset="0"/>
              </a:rPr>
              <a:t>FI = Finance Institution</a:t>
            </a:r>
          </a:p>
          <a:p>
            <a:pPr lvl="1" defTabSz="514487" fontAlgn="base">
              <a:spcBef>
                <a:spcPct val="0"/>
              </a:spcBef>
              <a:spcAft>
                <a:spcPct val="40000"/>
              </a:spcAft>
              <a:buClr>
                <a:schemeClr val="tx1">
                  <a:lumMod val="65000"/>
                  <a:lumOff val="35000"/>
                </a:schemeClr>
              </a:buClr>
            </a:pPr>
            <a:r>
              <a:rPr lang="en-US" altLang="en-US" sz="1400" dirty="0">
                <a:solidFill>
                  <a:srgbClr val="000000"/>
                </a:solidFill>
                <a:latin typeface="+mn-lt"/>
                <a:cs typeface="Times New Roman" panose="02020603050405020304" pitchFamily="18" charset="0"/>
              </a:rPr>
              <a:t>AN = Association</a:t>
            </a:r>
          </a:p>
          <a:p>
            <a:pPr lvl="1" defTabSz="514487" fontAlgn="base">
              <a:spcBef>
                <a:spcPct val="0"/>
              </a:spcBef>
              <a:spcAft>
                <a:spcPct val="40000"/>
              </a:spcAft>
              <a:buClr>
                <a:schemeClr val="tx1">
                  <a:lumMod val="65000"/>
                  <a:lumOff val="35000"/>
                </a:schemeClr>
              </a:buClr>
            </a:pPr>
            <a:r>
              <a:rPr lang="en-US" altLang="en-US" sz="1400" dirty="0">
                <a:solidFill>
                  <a:srgbClr val="000000"/>
                </a:solidFill>
                <a:latin typeface="+mn-lt"/>
                <a:cs typeface="Times New Roman" panose="02020603050405020304" pitchFamily="18" charset="0"/>
              </a:rPr>
              <a:t>NW = Network</a:t>
            </a:r>
          </a:p>
          <a:p>
            <a:pPr lvl="1" defTabSz="514487" fontAlgn="base">
              <a:spcBef>
                <a:spcPct val="0"/>
              </a:spcBef>
              <a:spcAft>
                <a:spcPct val="40000"/>
              </a:spcAft>
              <a:buClr>
                <a:schemeClr val="tx1">
                  <a:lumMod val="65000"/>
                  <a:lumOff val="35000"/>
                </a:schemeClr>
              </a:buClr>
            </a:pPr>
            <a:r>
              <a:rPr lang="en-US" altLang="en-US" sz="1400" dirty="0">
                <a:solidFill>
                  <a:srgbClr val="000000"/>
                </a:solidFill>
                <a:latin typeface="+mn-lt"/>
                <a:cs typeface="Times New Roman" panose="02020603050405020304" pitchFamily="18" charset="0"/>
              </a:rPr>
              <a:t>F  = Firms</a:t>
            </a:r>
          </a:p>
        </p:txBody>
      </p:sp>
      <p:sp>
        <p:nvSpPr>
          <p:cNvPr id="216" name="TextBox 215">
            <a:extLst>
              <a:ext uri="{FF2B5EF4-FFF2-40B4-BE49-F238E27FC236}">
                <a16:creationId xmlns:a16="http://schemas.microsoft.com/office/drawing/2014/main" id="{D719FEAA-3636-459A-83A0-08423D72797D}"/>
              </a:ext>
            </a:extLst>
          </p:cNvPr>
          <p:cNvSpPr txBox="1"/>
          <p:nvPr/>
        </p:nvSpPr>
        <p:spPr>
          <a:xfrm>
            <a:off x="453363" y="6337684"/>
            <a:ext cx="2998114" cy="213585"/>
          </a:xfrm>
          <a:prstGeom prst="rect">
            <a:avLst/>
          </a:prstGeom>
          <a:noFill/>
        </p:spPr>
        <p:txBody>
          <a:bodyPr wrap="square" rtlCol="0">
            <a:spAutoFit/>
          </a:bodyPr>
          <a:lstStyle/>
          <a:p>
            <a:r>
              <a:rPr lang="en-US" sz="788" dirty="0"/>
              <a:t>Source: UNIDO</a:t>
            </a:r>
            <a:endParaRPr lang="en-CA" sz="788" dirty="0"/>
          </a:p>
        </p:txBody>
      </p:sp>
      <p:graphicFrame>
        <p:nvGraphicFramePr>
          <p:cNvPr id="3" name="Table 4">
            <a:extLst>
              <a:ext uri="{FF2B5EF4-FFF2-40B4-BE49-F238E27FC236}">
                <a16:creationId xmlns:a16="http://schemas.microsoft.com/office/drawing/2014/main" id="{B2D92D40-32AA-4433-969D-6477B5CC777B}"/>
              </a:ext>
            </a:extLst>
          </p:cNvPr>
          <p:cNvGraphicFramePr>
            <a:graphicFrameLocks noGrp="1"/>
          </p:cNvGraphicFramePr>
          <p:nvPr>
            <p:extLst>
              <p:ext uri="{D42A27DB-BD31-4B8C-83A1-F6EECF244321}">
                <p14:modId xmlns:p14="http://schemas.microsoft.com/office/powerpoint/2010/main" val="2973271233"/>
              </p:ext>
            </p:extLst>
          </p:nvPr>
        </p:nvGraphicFramePr>
        <p:xfrm>
          <a:off x="367454" y="1853052"/>
          <a:ext cx="9184928" cy="4196359"/>
        </p:xfrm>
        <a:graphic>
          <a:graphicData uri="http://schemas.openxmlformats.org/drawingml/2006/table">
            <a:tbl>
              <a:tblPr firstRow="1" bandRow="1">
                <a:tableStyleId>{5C22544A-7EE6-4342-B048-85BDC9FD1C3A}</a:tableStyleId>
              </a:tblPr>
              <a:tblGrid>
                <a:gridCol w="1893668">
                  <a:extLst>
                    <a:ext uri="{9D8B030D-6E8A-4147-A177-3AD203B41FA5}">
                      <a16:colId xmlns:a16="http://schemas.microsoft.com/office/drawing/2014/main" val="164701589"/>
                    </a:ext>
                  </a:extLst>
                </a:gridCol>
                <a:gridCol w="486084">
                  <a:extLst>
                    <a:ext uri="{9D8B030D-6E8A-4147-A177-3AD203B41FA5}">
                      <a16:colId xmlns:a16="http://schemas.microsoft.com/office/drawing/2014/main" val="1225910050"/>
                    </a:ext>
                  </a:extLst>
                </a:gridCol>
                <a:gridCol w="486084">
                  <a:extLst>
                    <a:ext uri="{9D8B030D-6E8A-4147-A177-3AD203B41FA5}">
                      <a16:colId xmlns:a16="http://schemas.microsoft.com/office/drawing/2014/main" val="2914848554"/>
                    </a:ext>
                  </a:extLst>
                </a:gridCol>
                <a:gridCol w="486084">
                  <a:extLst>
                    <a:ext uri="{9D8B030D-6E8A-4147-A177-3AD203B41FA5}">
                      <a16:colId xmlns:a16="http://schemas.microsoft.com/office/drawing/2014/main" val="2429129182"/>
                    </a:ext>
                  </a:extLst>
                </a:gridCol>
                <a:gridCol w="486084">
                  <a:extLst>
                    <a:ext uri="{9D8B030D-6E8A-4147-A177-3AD203B41FA5}">
                      <a16:colId xmlns:a16="http://schemas.microsoft.com/office/drawing/2014/main" val="1709320472"/>
                    </a:ext>
                  </a:extLst>
                </a:gridCol>
                <a:gridCol w="486084">
                  <a:extLst>
                    <a:ext uri="{9D8B030D-6E8A-4147-A177-3AD203B41FA5}">
                      <a16:colId xmlns:a16="http://schemas.microsoft.com/office/drawing/2014/main" val="2942606296"/>
                    </a:ext>
                  </a:extLst>
                </a:gridCol>
                <a:gridCol w="486084">
                  <a:extLst>
                    <a:ext uri="{9D8B030D-6E8A-4147-A177-3AD203B41FA5}">
                      <a16:colId xmlns:a16="http://schemas.microsoft.com/office/drawing/2014/main" val="2218092071"/>
                    </a:ext>
                  </a:extLst>
                </a:gridCol>
                <a:gridCol w="486084">
                  <a:extLst>
                    <a:ext uri="{9D8B030D-6E8A-4147-A177-3AD203B41FA5}">
                      <a16:colId xmlns:a16="http://schemas.microsoft.com/office/drawing/2014/main" val="2199282809"/>
                    </a:ext>
                  </a:extLst>
                </a:gridCol>
                <a:gridCol w="486084">
                  <a:extLst>
                    <a:ext uri="{9D8B030D-6E8A-4147-A177-3AD203B41FA5}">
                      <a16:colId xmlns:a16="http://schemas.microsoft.com/office/drawing/2014/main" val="2688957240"/>
                    </a:ext>
                  </a:extLst>
                </a:gridCol>
                <a:gridCol w="486084">
                  <a:extLst>
                    <a:ext uri="{9D8B030D-6E8A-4147-A177-3AD203B41FA5}">
                      <a16:colId xmlns:a16="http://schemas.microsoft.com/office/drawing/2014/main" val="1056988911"/>
                    </a:ext>
                  </a:extLst>
                </a:gridCol>
                <a:gridCol w="486084">
                  <a:extLst>
                    <a:ext uri="{9D8B030D-6E8A-4147-A177-3AD203B41FA5}">
                      <a16:colId xmlns:a16="http://schemas.microsoft.com/office/drawing/2014/main" val="4160825127"/>
                    </a:ext>
                  </a:extLst>
                </a:gridCol>
                <a:gridCol w="486084">
                  <a:extLst>
                    <a:ext uri="{9D8B030D-6E8A-4147-A177-3AD203B41FA5}">
                      <a16:colId xmlns:a16="http://schemas.microsoft.com/office/drawing/2014/main" val="3377433851"/>
                    </a:ext>
                  </a:extLst>
                </a:gridCol>
                <a:gridCol w="486084">
                  <a:extLst>
                    <a:ext uri="{9D8B030D-6E8A-4147-A177-3AD203B41FA5}">
                      <a16:colId xmlns:a16="http://schemas.microsoft.com/office/drawing/2014/main" val="1458652419"/>
                    </a:ext>
                  </a:extLst>
                </a:gridCol>
                <a:gridCol w="486084">
                  <a:extLst>
                    <a:ext uri="{9D8B030D-6E8A-4147-A177-3AD203B41FA5}">
                      <a16:colId xmlns:a16="http://schemas.microsoft.com/office/drawing/2014/main" val="3179019793"/>
                    </a:ext>
                  </a:extLst>
                </a:gridCol>
                <a:gridCol w="486084">
                  <a:extLst>
                    <a:ext uri="{9D8B030D-6E8A-4147-A177-3AD203B41FA5}">
                      <a16:colId xmlns:a16="http://schemas.microsoft.com/office/drawing/2014/main" val="4110941410"/>
                    </a:ext>
                  </a:extLst>
                </a:gridCol>
                <a:gridCol w="486084">
                  <a:extLst>
                    <a:ext uri="{9D8B030D-6E8A-4147-A177-3AD203B41FA5}">
                      <a16:colId xmlns:a16="http://schemas.microsoft.com/office/drawing/2014/main" val="780911837"/>
                    </a:ext>
                  </a:extLst>
                </a:gridCol>
              </a:tblGrid>
              <a:tr h="370840">
                <a:tc rowSpan="2">
                  <a:txBody>
                    <a:bodyPr/>
                    <a:lstStyle/>
                    <a:p>
                      <a:pPr algn="ctr"/>
                      <a:r>
                        <a:rPr lang="en-US" sz="2000" dirty="0"/>
                        <a:t>ACTIVITY</a:t>
                      </a:r>
                      <a:endParaRPr lang="en-CA" sz="2000" dirty="0"/>
                    </a:p>
                  </a:txBody>
                  <a:tcPr anchor="ct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solidFill>
                      <a:schemeClr val="accent2">
                        <a:lumMod val="75000"/>
                      </a:schemeClr>
                    </a:solidFill>
                  </a:tcPr>
                </a:tc>
                <a:tc gridSpan="5">
                  <a:txBody>
                    <a:bodyPr/>
                    <a:lstStyle/>
                    <a:p>
                      <a:pPr algn="ctr"/>
                      <a:r>
                        <a:rPr lang="en-US" sz="2000" dirty="0">
                          <a:solidFill>
                            <a:schemeClr val="bg1"/>
                          </a:solidFill>
                        </a:rPr>
                        <a:t>MANPOWER</a:t>
                      </a:r>
                      <a:endParaRPr lang="en-CA" sz="2000" dirty="0">
                        <a:solidFill>
                          <a:schemeClr val="bg1"/>
                        </a:solidFill>
                      </a:endParaRPr>
                    </a:p>
                  </a:txBody>
                  <a:tcPr>
                    <a:lnL w="3175" cap="flat" cmpd="sng" algn="ctr">
                      <a:solidFill>
                        <a:schemeClr val="accent6">
                          <a:lumMod val="75000"/>
                        </a:schemeClr>
                      </a:solidFill>
                      <a:prstDash val="solid"/>
                      <a:round/>
                      <a:headEnd type="none" w="med" len="med"/>
                      <a:tailEnd type="none" w="med" len="med"/>
                    </a:lnL>
                    <a:lnB w="3175" cap="flat" cmpd="sng" algn="ctr">
                      <a:solidFill>
                        <a:schemeClr val="accent6">
                          <a:lumMod val="75000"/>
                        </a:schemeClr>
                      </a:solidFill>
                      <a:prstDash val="solid"/>
                      <a:round/>
                      <a:headEnd type="none" w="med" len="med"/>
                      <a:tailEnd type="none" w="med" len="med"/>
                    </a:lnB>
                    <a:solidFill>
                      <a:schemeClr val="accent2">
                        <a:lumMod val="75000"/>
                      </a:schemeClr>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gridSpan="5">
                  <a:txBody>
                    <a:bodyPr/>
                    <a:lstStyle/>
                    <a:p>
                      <a:pPr algn="ctr"/>
                      <a:r>
                        <a:rPr lang="en-US" sz="2000" dirty="0">
                          <a:solidFill>
                            <a:schemeClr val="bg1"/>
                          </a:solidFill>
                        </a:rPr>
                        <a:t>KNOWLEDGE</a:t>
                      </a:r>
                      <a:endParaRPr lang="en-CA" sz="2000" dirty="0">
                        <a:solidFill>
                          <a:schemeClr val="bg1"/>
                        </a:solidFill>
                      </a:endParaRPr>
                    </a:p>
                  </a:txBody>
                  <a:tcPr>
                    <a:lnB w="3175" cap="flat" cmpd="sng" algn="ctr">
                      <a:solidFill>
                        <a:schemeClr val="accent6">
                          <a:lumMod val="75000"/>
                        </a:schemeClr>
                      </a:solidFill>
                      <a:prstDash val="solid"/>
                      <a:round/>
                      <a:headEnd type="none" w="med" len="med"/>
                      <a:tailEnd type="none" w="med" len="med"/>
                    </a:lnB>
                    <a:solidFill>
                      <a:schemeClr val="accent2">
                        <a:lumMod val="75000"/>
                      </a:schemeClr>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gridSpan="5">
                  <a:txBody>
                    <a:bodyPr/>
                    <a:lstStyle/>
                    <a:p>
                      <a:pPr algn="ctr"/>
                      <a:r>
                        <a:rPr lang="en-US" sz="2000" dirty="0">
                          <a:solidFill>
                            <a:schemeClr val="bg1"/>
                          </a:solidFill>
                        </a:rPr>
                        <a:t>FINANCE</a:t>
                      </a:r>
                      <a:endParaRPr lang="en-CA" sz="2000" dirty="0">
                        <a:solidFill>
                          <a:schemeClr val="bg1"/>
                        </a:solidFill>
                      </a:endParaRPr>
                    </a:p>
                  </a:txBody>
                  <a:tcPr>
                    <a:lnB w="3175" cap="flat" cmpd="sng" algn="ctr">
                      <a:solidFill>
                        <a:schemeClr val="accent6">
                          <a:lumMod val="75000"/>
                        </a:schemeClr>
                      </a:solidFill>
                      <a:prstDash val="solid"/>
                      <a:round/>
                      <a:headEnd type="none" w="med" len="med"/>
                      <a:tailEnd type="none" w="med" len="med"/>
                    </a:lnB>
                    <a:solidFill>
                      <a:schemeClr val="accent2">
                        <a:lumMod val="75000"/>
                      </a:schemeClr>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419007042"/>
                  </a:ext>
                </a:extLst>
              </a:tr>
              <a:tr h="370840">
                <a:tc vMerge="1">
                  <a:txBody>
                    <a:bodyPr/>
                    <a:lstStyle/>
                    <a:p>
                      <a:endParaRPr lang="en-CA" sz="1400" b="1" dirty="0"/>
                    </a:p>
                  </a:txBody>
                  <a:tcPr/>
                </a:tc>
                <a:tc>
                  <a:txBody>
                    <a:bodyPr/>
                    <a:lstStyle/>
                    <a:p>
                      <a:r>
                        <a:rPr lang="en-US" dirty="0">
                          <a:ln>
                            <a:solidFill>
                              <a:schemeClr val="accent2">
                                <a:lumMod val="75000"/>
                              </a:schemeClr>
                            </a:solidFill>
                          </a:ln>
                          <a:solidFill>
                            <a:schemeClr val="accent2">
                              <a:lumMod val="75000"/>
                            </a:schemeClr>
                          </a:solidFill>
                        </a:rPr>
                        <a:t>TI</a:t>
                      </a:r>
                      <a:endParaRPr lang="en-CA" dirty="0">
                        <a:ln>
                          <a:solidFill>
                            <a:schemeClr val="accent2">
                              <a:lumMod val="75000"/>
                            </a:schemeClr>
                          </a:solidFill>
                        </a:ln>
                        <a:solidFill>
                          <a:schemeClr val="accent2">
                            <a:lumMod val="75000"/>
                          </a:schemeClr>
                        </a:solidFill>
                      </a:endParaRPr>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ln>
                            <a:solidFill>
                              <a:schemeClr val="accent2">
                                <a:lumMod val="75000"/>
                              </a:schemeClr>
                            </a:solidFill>
                          </a:ln>
                          <a:solidFill>
                            <a:schemeClr val="accent2">
                              <a:lumMod val="75000"/>
                            </a:schemeClr>
                          </a:solidFill>
                        </a:rPr>
                        <a:t>FI</a:t>
                      </a:r>
                      <a:endParaRPr lang="en-CA" dirty="0">
                        <a:ln>
                          <a:solidFill>
                            <a:schemeClr val="accent2">
                              <a:lumMod val="75000"/>
                            </a:schemeClr>
                          </a:solidFill>
                        </a:ln>
                        <a:solidFill>
                          <a:schemeClr val="accent2">
                            <a:lumMod val="75000"/>
                          </a:schemeClr>
                        </a:solidFill>
                      </a:endParaRPr>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ln>
                            <a:solidFill>
                              <a:schemeClr val="accent2">
                                <a:lumMod val="75000"/>
                              </a:schemeClr>
                            </a:solidFill>
                          </a:ln>
                          <a:solidFill>
                            <a:schemeClr val="accent2">
                              <a:lumMod val="75000"/>
                            </a:schemeClr>
                          </a:solidFill>
                        </a:rPr>
                        <a:t>AN</a:t>
                      </a:r>
                      <a:endParaRPr lang="en-CA" dirty="0">
                        <a:ln>
                          <a:solidFill>
                            <a:schemeClr val="accent2">
                              <a:lumMod val="75000"/>
                            </a:schemeClr>
                          </a:solidFill>
                        </a:ln>
                        <a:solidFill>
                          <a:schemeClr val="accent2">
                            <a:lumMod val="75000"/>
                          </a:schemeClr>
                        </a:solidFill>
                      </a:endParaRPr>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ln>
                            <a:solidFill>
                              <a:schemeClr val="accent2">
                                <a:lumMod val="75000"/>
                              </a:schemeClr>
                            </a:solidFill>
                          </a:ln>
                          <a:solidFill>
                            <a:schemeClr val="accent2">
                              <a:lumMod val="75000"/>
                            </a:schemeClr>
                          </a:solidFill>
                        </a:rPr>
                        <a:t>NW</a:t>
                      </a:r>
                      <a:endParaRPr lang="en-CA" dirty="0">
                        <a:ln>
                          <a:solidFill>
                            <a:schemeClr val="accent2">
                              <a:lumMod val="75000"/>
                            </a:schemeClr>
                          </a:solidFill>
                        </a:ln>
                        <a:solidFill>
                          <a:schemeClr val="accent2">
                            <a:lumMod val="75000"/>
                          </a:schemeClr>
                        </a:solidFill>
                      </a:endParaRPr>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ln>
                            <a:solidFill>
                              <a:schemeClr val="accent2">
                                <a:lumMod val="75000"/>
                              </a:schemeClr>
                            </a:solidFill>
                          </a:ln>
                          <a:solidFill>
                            <a:schemeClr val="accent2">
                              <a:lumMod val="75000"/>
                            </a:schemeClr>
                          </a:solidFill>
                        </a:rPr>
                        <a:t>F</a:t>
                      </a:r>
                      <a:endParaRPr lang="en-CA" dirty="0">
                        <a:ln>
                          <a:solidFill>
                            <a:schemeClr val="accent2">
                              <a:lumMod val="75000"/>
                            </a:schemeClr>
                          </a:solidFill>
                        </a:ln>
                        <a:solidFill>
                          <a:schemeClr val="accent2">
                            <a:lumMod val="75000"/>
                          </a:schemeClr>
                        </a:solidFill>
                      </a:endParaRPr>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ln>
                            <a:solidFill>
                              <a:schemeClr val="accent2">
                                <a:lumMod val="75000"/>
                              </a:schemeClr>
                            </a:solidFill>
                          </a:ln>
                          <a:solidFill>
                            <a:schemeClr val="accent2">
                              <a:lumMod val="75000"/>
                            </a:schemeClr>
                          </a:solidFill>
                        </a:rPr>
                        <a:t>TI</a:t>
                      </a:r>
                      <a:endParaRPr lang="en-CA" dirty="0">
                        <a:ln>
                          <a:solidFill>
                            <a:schemeClr val="accent2">
                              <a:lumMod val="75000"/>
                            </a:schemeClr>
                          </a:solidFill>
                        </a:ln>
                        <a:solidFill>
                          <a:schemeClr val="accent2">
                            <a:lumMod val="75000"/>
                          </a:schemeClr>
                        </a:solidFill>
                      </a:endParaRPr>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ln>
                            <a:solidFill>
                              <a:schemeClr val="accent2">
                                <a:lumMod val="75000"/>
                              </a:schemeClr>
                            </a:solidFill>
                          </a:ln>
                          <a:solidFill>
                            <a:schemeClr val="accent2">
                              <a:lumMod val="75000"/>
                            </a:schemeClr>
                          </a:solidFill>
                        </a:rPr>
                        <a:t>FI</a:t>
                      </a:r>
                      <a:endParaRPr lang="en-CA" dirty="0">
                        <a:ln>
                          <a:solidFill>
                            <a:schemeClr val="accent2">
                              <a:lumMod val="75000"/>
                            </a:schemeClr>
                          </a:solidFill>
                        </a:ln>
                        <a:solidFill>
                          <a:schemeClr val="accent2">
                            <a:lumMod val="75000"/>
                          </a:schemeClr>
                        </a:solidFill>
                      </a:endParaRPr>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ln>
                            <a:solidFill>
                              <a:schemeClr val="accent2">
                                <a:lumMod val="75000"/>
                              </a:schemeClr>
                            </a:solidFill>
                          </a:ln>
                          <a:solidFill>
                            <a:schemeClr val="accent2">
                              <a:lumMod val="75000"/>
                            </a:schemeClr>
                          </a:solidFill>
                        </a:rPr>
                        <a:t>AN</a:t>
                      </a:r>
                      <a:endParaRPr lang="en-CA" dirty="0">
                        <a:ln>
                          <a:solidFill>
                            <a:schemeClr val="accent2">
                              <a:lumMod val="75000"/>
                            </a:schemeClr>
                          </a:solidFill>
                        </a:ln>
                        <a:solidFill>
                          <a:schemeClr val="accent2">
                            <a:lumMod val="75000"/>
                          </a:schemeClr>
                        </a:solidFill>
                      </a:endParaRPr>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ln>
                            <a:solidFill>
                              <a:schemeClr val="accent2">
                                <a:lumMod val="75000"/>
                              </a:schemeClr>
                            </a:solidFill>
                          </a:ln>
                          <a:solidFill>
                            <a:schemeClr val="accent2">
                              <a:lumMod val="75000"/>
                            </a:schemeClr>
                          </a:solidFill>
                        </a:rPr>
                        <a:t>NW</a:t>
                      </a:r>
                      <a:endParaRPr lang="en-CA" dirty="0">
                        <a:ln>
                          <a:solidFill>
                            <a:schemeClr val="accent2">
                              <a:lumMod val="75000"/>
                            </a:schemeClr>
                          </a:solidFill>
                        </a:ln>
                        <a:solidFill>
                          <a:schemeClr val="accent2">
                            <a:lumMod val="75000"/>
                          </a:schemeClr>
                        </a:solidFill>
                      </a:endParaRPr>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ln>
                            <a:solidFill>
                              <a:schemeClr val="accent2">
                                <a:lumMod val="75000"/>
                              </a:schemeClr>
                            </a:solidFill>
                          </a:ln>
                          <a:solidFill>
                            <a:schemeClr val="accent2">
                              <a:lumMod val="75000"/>
                            </a:schemeClr>
                          </a:solidFill>
                        </a:rPr>
                        <a:t>F</a:t>
                      </a:r>
                      <a:endParaRPr lang="en-CA" dirty="0">
                        <a:ln>
                          <a:solidFill>
                            <a:schemeClr val="accent2">
                              <a:lumMod val="75000"/>
                            </a:schemeClr>
                          </a:solidFill>
                        </a:ln>
                        <a:solidFill>
                          <a:schemeClr val="accent2">
                            <a:lumMod val="75000"/>
                          </a:schemeClr>
                        </a:solidFill>
                      </a:endParaRPr>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ln>
                            <a:solidFill>
                              <a:schemeClr val="accent2">
                                <a:lumMod val="75000"/>
                              </a:schemeClr>
                            </a:solidFill>
                          </a:ln>
                          <a:solidFill>
                            <a:schemeClr val="accent2">
                              <a:lumMod val="75000"/>
                            </a:schemeClr>
                          </a:solidFill>
                        </a:rPr>
                        <a:t>TI</a:t>
                      </a:r>
                      <a:endParaRPr lang="en-CA" dirty="0">
                        <a:ln>
                          <a:solidFill>
                            <a:schemeClr val="accent2">
                              <a:lumMod val="75000"/>
                            </a:schemeClr>
                          </a:solidFill>
                        </a:ln>
                        <a:solidFill>
                          <a:schemeClr val="accent2">
                            <a:lumMod val="75000"/>
                          </a:schemeClr>
                        </a:solidFill>
                      </a:endParaRPr>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ln>
                            <a:solidFill>
                              <a:schemeClr val="accent2">
                                <a:lumMod val="75000"/>
                              </a:schemeClr>
                            </a:solidFill>
                          </a:ln>
                          <a:solidFill>
                            <a:schemeClr val="accent2">
                              <a:lumMod val="75000"/>
                            </a:schemeClr>
                          </a:solidFill>
                        </a:rPr>
                        <a:t>FI</a:t>
                      </a:r>
                      <a:endParaRPr lang="en-CA" dirty="0">
                        <a:ln>
                          <a:solidFill>
                            <a:schemeClr val="accent2">
                              <a:lumMod val="75000"/>
                            </a:schemeClr>
                          </a:solidFill>
                        </a:ln>
                        <a:solidFill>
                          <a:schemeClr val="accent2">
                            <a:lumMod val="75000"/>
                          </a:schemeClr>
                        </a:solidFill>
                      </a:endParaRPr>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ln>
                            <a:solidFill>
                              <a:schemeClr val="accent2">
                                <a:lumMod val="75000"/>
                              </a:schemeClr>
                            </a:solidFill>
                          </a:ln>
                          <a:solidFill>
                            <a:schemeClr val="accent2">
                              <a:lumMod val="75000"/>
                            </a:schemeClr>
                          </a:solidFill>
                        </a:rPr>
                        <a:t>AN</a:t>
                      </a:r>
                      <a:endParaRPr lang="en-CA" dirty="0">
                        <a:ln>
                          <a:solidFill>
                            <a:schemeClr val="accent2">
                              <a:lumMod val="75000"/>
                            </a:schemeClr>
                          </a:solidFill>
                        </a:ln>
                        <a:solidFill>
                          <a:schemeClr val="accent2">
                            <a:lumMod val="75000"/>
                          </a:schemeClr>
                        </a:solidFill>
                      </a:endParaRPr>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ln>
                            <a:solidFill>
                              <a:schemeClr val="accent2">
                                <a:lumMod val="75000"/>
                              </a:schemeClr>
                            </a:solidFill>
                          </a:ln>
                          <a:solidFill>
                            <a:schemeClr val="accent2">
                              <a:lumMod val="75000"/>
                            </a:schemeClr>
                          </a:solidFill>
                        </a:rPr>
                        <a:t>NW</a:t>
                      </a:r>
                      <a:endParaRPr lang="en-CA" dirty="0">
                        <a:ln>
                          <a:solidFill>
                            <a:schemeClr val="accent2">
                              <a:lumMod val="75000"/>
                            </a:schemeClr>
                          </a:solidFill>
                        </a:ln>
                        <a:solidFill>
                          <a:schemeClr val="accent2">
                            <a:lumMod val="75000"/>
                          </a:schemeClr>
                        </a:solidFill>
                      </a:endParaRPr>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ln>
                            <a:solidFill>
                              <a:schemeClr val="accent2">
                                <a:lumMod val="75000"/>
                              </a:schemeClr>
                            </a:solidFill>
                          </a:ln>
                          <a:solidFill>
                            <a:schemeClr val="accent2">
                              <a:lumMod val="75000"/>
                            </a:schemeClr>
                          </a:solidFill>
                        </a:rPr>
                        <a:t>F</a:t>
                      </a:r>
                      <a:endParaRPr lang="en-CA" dirty="0">
                        <a:ln>
                          <a:solidFill>
                            <a:schemeClr val="accent2">
                              <a:lumMod val="75000"/>
                            </a:schemeClr>
                          </a:solidFill>
                        </a:ln>
                        <a:solidFill>
                          <a:schemeClr val="accent2">
                            <a:lumMod val="75000"/>
                          </a:schemeClr>
                        </a:solidFill>
                      </a:endParaRPr>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1644741"/>
                  </a:ext>
                </a:extLst>
              </a:tr>
              <a:tr h="381031">
                <a:tc>
                  <a:txBody>
                    <a:bodyPr/>
                    <a:lstStyle/>
                    <a:p>
                      <a:pPr algn="ctr"/>
                      <a:r>
                        <a:rPr lang="en-US" sz="1400" b="1" dirty="0">
                          <a:solidFill>
                            <a:schemeClr val="bg1"/>
                          </a:solidFill>
                        </a:rPr>
                        <a:t>WORKSHOP</a:t>
                      </a:r>
                      <a:endParaRPr lang="en-CA" sz="1400" b="1" dirty="0">
                        <a:solidFill>
                          <a:schemeClr val="bg1"/>
                        </a:solidFill>
                      </a:endParaRPr>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solidFill>
                      <a:schemeClr val="accent2">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493114197"/>
                  </a:ext>
                </a:extLst>
              </a:tr>
              <a:tr h="381031">
                <a:tc>
                  <a:txBody>
                    <a:bodyPr/>
                    <a:lstStyle/>
                    <a:p>
                      <a:pPr algn="ctr"/>
                      <a:r>
                        <a:rPr lang="en-US" sz="1400" b="1" dirty="0">
                          <a:solidFill>
                            <a:schemeClr val="bg1"/>
                          </a:solidFill>
                        </a:rPr>
                        <a:t>TRAINING</a:t>
                      </a:r>
                      <a:endParaRPr lang="en-CA" sz="1400" b="1" dirty="0">
                        <a:solidFill>
                          <a:schemeClr val="bg1"/>
                        </a:solidFill>
                      </a:endParaRPr>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solidFill>
                      <a:schemeClr val="accent2">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3863193416"/>
                  </a:ext>
                </a:extLst>
              </a:tr>
              <a:tr h="381031">
                <a:tc>
                  <a:txBody>
                    <a:bodyPr/>
                    <a:lstStyle/>
                    <a:p>
                      <a:pPr algn="ctr"/>
                      <a:r>
                        <a:rPr lang="en-US" sz="1400" b="1" dirty="0">
                          <a:solidFill>
                            <a:schemeClr val="bg1"/>
                          </a:solidFill>
                        </a:rPr>
                        <a:t>MARKETING</a:t>
                      </a:r>
                      <a:endParaRPr lang="en-CA" sz="1400" b="1" dirty="0">
                        <a:solidFill>
                          <a:schemeClr val="bg1"/>
                        </a:solidFill>
                      </a:endParaRPr>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solidFill>
                      <a:schemeClr val="accent2">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653478160"/>
                  </a:ext>
                </a:extLst>
              </a:tr>
              <a:tr h="381031">
                <a:tc>
                  <a:txBody>
                    <a:bodyPr/>
                    <a:lstStyle/>
                    <a:p>
                      <a:pPr algn="ctr"/>
                      <a:r>
                        <a:rPr lang="en-US" sz="1400" b="1" dirty="0">
                          <a:solidFill>
                            <a:schemeClr val="bg1"/>
                          </a:solidFill>
                        </a:rPr>
                        <a:t>FINANCE</a:t>
                      </a:r>
                      <a:endParaRPr lang="en-CA" sz="1400" b="1" dirty="0">
                        <a:solidFill>
                          <a:schemeClr val="bg1"/>
                        </a:solidFill>
                      </a:endParaRPr>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solidFill>
                      <a:schemeClr val="accent2">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109575644"/>
                  </a:ext>
                </a:extLst>
              </a:tr>
              <a:tr h="381031">
                <a:tc>
                  <a:txBody>
                    <a:bodyPr/>
                    <a:lstStyle/>
                    <a:p>
                      <a:pPr algn="ctr"/>
                      <a:r>
                        <a:rPr lang="en-US" sz="1400" b="1" dirty="0">
                          <a:solidFill>
                            <a:schemeClr val="bg1"/>
                          </a:solidFill>
                        </a:rPr>
                        <a:t>QUALITY</a:t>
                      </a:r>
                      <a:endParaRPr lang="en-CA" sz="1400" b="1" dirty="0">
                        <a:solidFill>
                          <a:schemeClr val="bg1"/>
                        </a:solidFill>
                      </a:endParaRPr>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solidFill>
                      <a:schemeClr val="accent2">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227207303"/>
                  </a:ext>
                </a:extLst>
              </a:tr>
              <a:tr h="381031">
                <a:tc>
                  <a:txBody>
                    <a:bodyPr/>
                    <a:lstStyle/>
                    <a:p>
                      <a:pPr algn="ctr"/>
                      <a:r>
                        <a:rPr lang="en-US" sz="1400" b="1" dirty="0">
                          <a:solidFill>
                            <a:schemeClr val="bg1"/>
                          </a:solidFill>
                        </a:rPr>
                        <a:t>TECHNOLOGY</a:t>
                      </a:r>
                      <a:endParaRPr lang="en-CA" sz="1400" b="1" dirty="0">
                        <a:solidFill>
                          <a:schemeClr val="bg1"/>
                        </a:solidFill>
                      </a:endParaRPr>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solidFill>
                      <a:schemeClr val="accent2">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extLst>
                  <a:ext uri="{0D108BD9-81ED-4DB2-BD59-A6C34878D82A}">
                    <a16:rowId xmlns:a16="http://schemas.microsoft.com/office/drawing/2014/main" val="2665096867"/>
                  </a:ext>
                </a:extLst>
              </a:tr>
              <a:tr h="381031">
                <a:tc>
                  <a:txBody>
                    <a:bodyPr/>
                    <a:lstStyle/>
                    <a:p>
                      <a:pPr algn="ctr"/>
                      <a:r>
                        <a:rPr lang="en-US" sz="1400" b="1" dirty="0">
                          <a:solidFill>
                            <a:schemeClr val="bg1"/>
                          </a:solidFill>
                        </a:rPr>
                        <a:t>INFRASTRUCTURE</a:t>
                      </a:r>
                      <a:endParaRPr lang="en-CA" sz="1400" b="1" dirty="0">
                        <a:solidFill>
                          <a:schemeClr val="bg1"/>
                        </a:solidFill>
                      </a:endParaRPr>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solidFill>
                      <a:schemeClr val="accent2">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extLst>
                  <a:ext uri="{0D108BD9-81ED-4DB2-BD59-A6C34878D82A}">
                    <a16:rowId xmlns:a16="http://schemas.microsoft.com/office/drawing/2014/main" val="2647751149"/>
                  </a:ext>
                </a:extLst>
              </a:tr>
              <a:tr h="381031">
                <a:tc>
                  <a:txBody>
                    <a:bodyPr/>
                    <a:lstStyle/>
                    <a:p>
                      <a:pPr algn="ctr"/>
                      <a:r>
                        <a:rPr lang="en-US" sz="1400" b="1" dirty="0">
                          <a:solidFill>
                            <a:schemeClr val="bg1"/>
                          </a:solidFill>
                        </a:rPr>
                        <a:t>ENVIRONMENT</a:t>
                      </a:r>
                      <a:endParaRPr lang="en-CA" sz="1400" b="1" dirty="0">
                        <a:solidFill>
                          <a:schemeClr val="bg1"/>
                        </a:solidFill>
                      </a:endParaRPr>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solidFill>
                      <a:schemeClr val="accent2">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extLst>
                  <a:ext uri="{0D108BD9-81ED-4DB2-BD59-A6C34878D82A}">
                    <a16:rowId xmlns:a16="http://schemas.microsoft.com/office/drawing/2014/main" val="1533247974"/>
                  </a:ext>
                </a:extLst>
              </a:tr>
              <a:tr h="381031">
                <a:tc>
                  <a:txBody>
                    <a:bodyPr/>
                    <a:lstStyle/>
                    <a:p>
                      <a:pPr algn="ctr"/>
                      <a:r>
                        <a:rPr lang="en-US" sz="1400" b="1" dirty="0">
                          <a:solidFill>
                            <a:schemeClr val="bg1"/>
                          </a:solidFill>
                        </a:rPr>
                        <a:t>COORDINATION</a:t>
                      </a:r>
                      <a:endParaRPr lang="en-CA" sz="1400" b="1" dirty="0">
                        <a:solidFill>
                          <a:schemeClr val="bg1"/>
                        </a:solidFill>
                      </a:endParaRPr>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solidFill>
                      <a:schemeClr val="accent2">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endParaRPr lang="en-CA" dirty="0"/>
                    </a:p>
                  </a:txBody>
                  <a:tcPr>
                    <a:lnL w="3175" cap="flat" cmpd="sng" algn="ctr">
                      <a:solidFill>
                        <a:schemeClr val="accent6">
                          <a:lumMod val="75000"/>
                        </a:schemeClr>
                      </a:solidFill>
                      <a:prstDash val="solid"/>
                      <a:round/>
                      <a:headEnd type="none" w="med" len="med"/>
                      <a:tailEnd type="none" w="med" len="med"/>
                    </a:lnL>
                    <a:lnR w="3175" cap="flat" cmpd="sng" algn="ctr">
                      <a:solidFill>
                        <a:schemeClr val="accent6">
                          <a:lumMod val="75000"/>
                        </a:schemeClr>
                      </a:solidFill>
                      <a:prstDash val="solid"/>
                      <a:round/>
                      <a:headEnd type="none" w="med" len="med"/>
                      <a:tailEnd type="none" w="med" len="med"/>
                    </a:lnR>
                    <a:lnT w="3175" cap="flat" cmpd="sng" algn="ctr">
                      <a:solidFill>
                        <a:schemeClr val="accent6">
                          <a:lumMod val="75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extLst>
                  <a:ext uri="{0D108BD9-81ED-4DB2-BD59-A6C34878D82A}">
                    <a16:rowId xmlns:a16="http://schemas.microsoft.com/office/drawing/2014/main" val="3150597629"/>
                  </a:ext>
                </a:extLst>
              </a:tr>
            </a:tbl>
          </a:graphicData>
        </a:graphic>
      </p:graphicFrame>
    </p:spTree>
    <p:extLst>
      <p:ext uri="{BB962C8B-B14F-4D97-AF65-F5344CB8AC3E}">
        <p14:creationId xmlns:p14="http://schemas.microsoft.com/office/powerpoint/2010/main" val="3494999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658937"/>
            <a:ext cx="10972800" cy="711081"/>
          </a:xfrm>
          <a:prstGeom prst="rect">
            <a:avLst/>
          </a:prstGeom>
        </p:spPr>
        <p:txBody>
          <a:bodyPr vert="horz" lIns="0" tIns="0" rIns="0" bIns="0" rtlCol="0" anchor="ctr">
            <a:normAutofit/>
          </a:bodyPr>
          <a:lstStyle/>
          <a:p>
            <a:pPr defTabSz="685863">
              <a:spcBef>
                <a:spcPct val="0"/>
              </a:spcBef>
              <a:spcAft>
                <a:spcPts val="600"/>
              </a:spcAft>
            </a:pPr>
            <a:r>
              <a:rPr lang="en-US" sz="3600" b="1" kern="1200" dirty="0">
                <a:latin typeface="+mj-lt"/>
                <a:ea typeface="+mj-ea"/>
                <a:cs typeface="+mj-cs"/>
              </a:rPr>
              <a:t>2. Discuss Problem Mitigation</a:t>
            </a:r>
          </a:p>
        </p:txBody>
      </p:sp>
      <p:pic>
        <p:nvPicPr>
          <p:cNvPr id="6" name="Picture 5" descr="A group of people in a meeting&#10;&#10;Description automatically generated with low confidence">
            <a:extLst>
              <a:ext uri="{FF2B5EF4-FFF2-40B4-BE49-F238E27FC236}">
                <a16:creationId xmlns:a16="http://schemas.microsoft.com/office/drawing/2014/main" id="{1680E500-7622-4711-AE26-5DF7D8C05C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734" r="1" b="32163"/>
          <a:stretch/>
        </p:blipFill>
        <p:spPr>
          <a:xfrm>
            <a:off x="609600" y="1600205"/>
            <a:ext cx="5384800" cy="4525963"/>
          </a:xfrm>
          <a:prstGeom prst="rect">
            <a:avLst/>
          </a:prstGeom>
          <a:noFill/>
        </p:spPr>
      </p:pic>
      <p:sp>
        <p:nvSpPr>
          <p:cNvPr id="11" name="TextBox 10">
            <a:extLst>
              <a:ext uri="{FF2B5EF4-FFF2-40B4-BE49-F238E27FC236}">
                <a16:creationId xmlns:a16="http://schemas.microsoft.com/office/drawing/2014/main" id="{8A26F1A8-0291-4A64-A32A-ADB6525FF599}"/>
              </a:ext>
            </a:extLst>
          </p:cNvPr>
          <p:cNvSpPr txBox="1"/>
          <p:nvPr/>
        </p:nvSpPr>
        <p:spPr>
          <a:xfrm>
            <a:off x="6197602" y="1600205"/>
            <a:ext cx="5587032" cy="4598858"/>
          </a:xfrm>
          <a:prstGeom prst="rect">
            <a:avLst/>
          </a:prstGeom>
        </p:spPr>
        <p:txBody>
          <a:bodyPr vert="horz" lIns="0" tIns="0" rIns="0" bIns="0" rtlCol="0">
            <a:normAutofit fontScale="62500" lnSpcReduction="20000"/>
          </a:bodyPr>
          <a:lstStyle/>
          <a:p>
            <a:pPr defTabSz="685863">
              <a:lnSpc>
                <a:spcPct val="90000"/>
              </a:lnSpc>
              <a:spcBef>
                <a:spcPct val="20000"/>
              </a:spcBef>
              <a:buFont typeface="Arial" pitchFamily="34" charset="0"/>
            </a:pPr>
            <a:r>
              <a:rPr lang="en-US" sz="2600" b="1" i="1" dirty="0">
                <a:latin typeface="+mj-lt"/>
              </a:rPr>
              <a:t>Generally Accepted Principles</a:t>
            </a:r>
          </a:p>
          <a:p>
            <a:pPr defTabSz="685863">
              <a:lnSpc>
                <a:spcPct val="90000"/>
              </a:lnSpc>
              <a:spcBef>
                <a:spcPct val="20000"/>
              </a:spcBef>
              <a:buFont typeface="Arial" pitchFamily="34" charset="0"/>
            </a:pPr>
            <a:endParaRPr lang="en-US" sz="2600" dirty="0">
              <a:latin typeface="+mj-lt"/>
            </a:endParaRPr>
          </a:p>
          <a:p>
            <a:pPr marL="192933" indent="-192933" defTabSz="685863">
              <a:lnSpc>
                <a:spcPct val="90000"/>
              </a:lnSpc>
              <a:spcBef>
                <a:spcPct val="20000"/>
              </a:spcBef>
              <a:buFont typeface="Arial" pitchFamily="34" charset="0"/>
              <a:buAutoNum type="arabicPeriod"/>
            </a:pPr>
            <a:r>
              <a:rPr lang="en-US" sz="2600" dirty="0"/>
              <a:t>Solutions for </a:t>
            </a:r>
            <a:r>
              <a:rPr lang="en-US" sz="2600" b="1" dirty="0"/>
              <a:t>some problems </a:t>
            </a:r>
            <a:r>
              <a:rPr lang="en-US" sz="2600" dirty="0"/>
              <a:t>are available in the cluster. Why problems have not been solved is because they have never been consolidated (e.g. economies of scale problems) </a:t>
            </a:r>
          </a:p>
          <a:p>
            <a:pPr marL="192933" indent="-192933" defTabSz="685863">
              <a:lnSpc>
                <a:spcPct val="90000"/>
              </a:lnSpc>
              <a:spcBef>
                <a:spcPct val="20000"/>
              </a:spcBef>
              <a:buFont typeface="Arial" pitchFamily="34" charset="0"/>
              <a:buAutoNum type="arabicPeriod"/>
            </a:pPr>
            <a:endParaRPr lang="en-US" sz="2600" dirty="0"/>
          </a:p>
          <a:p>
            <a:pPr marL="192933" indent="-192933" defTabSz="685863">
              <a:lnSpc>
                <a:spcPct val="90000"/>
              </a:lnSpc>
              <a:spcBef>
                <a:spcPct val="20000"/>
              </a:spcBef>
              <a:buFont typeface="Arial" pitchFamily="34" charset="0"/>
              <a:buAutoNum type="arabicPeriod"/>
            </a:pPr>
            <a:r>
              <a:rPr lang="en-US" sz="2600" dirty="0"/>
              <a:t>A large number of problems have been </a:t>
            </a:r>
            <a:r>
              <a:rPr lang="en-US" sz="2600" b="1" dirty="0"/>
              <a:t>solved elsewhere </a:t>
            </a:r>
            <a:r>
              <a:rPr lang="en-US" sz="2600" dirty="0"/>
              <a:t>– places which are approachable, but most of the entrepreneurs are not aware of them. Exposure is the answer. (e.g. better technology in other processing clusters)</a:t>
            </a:r>
          </a:p>
          <a:p>
            <a:pPr marL="192933" indent="-192933" defTabSz="685863">
              <a:lnSpc>
                <a:spcPct val="90000"/>
              </a:lnSpc>
              <a:spcBef>
                <a:spcPct val="20000"/>
              </a:spcBef>
              <a:buFont typeface="Arial" pitchFamily="34" charset="0"/>
              <a:buAutoNum type="arabicPeriod"/>
            </a:pPr>
            <a:endParaRPr lang="en-US" sz="2600" dirty="0"/>
          </a:p>
          <a:p>
            <a:pPr marL="192933" indent="-192933" defTabSz="685863">
              <a:lnSpc>
                <a:spcPct val="90000"/>
              </a:lnSpc>
              <a:spcBef>
                <a:spcPct val="20000"/>
              </a:spcBef>
              <a:buFont typeface="Arial" pitchFamily="34" charset="0"/>
              <a:buAutoNum type="arabicPeriod"/>
            </a:pPr>
            <a:r>
              <a:rPr lang="en-US" sz="2600" dirty="0"/>
              <a:t>Some problems are such that they need a </a:t>
            </a:r>
            <a:r>
              <a:rPr lang="en-US" sz="2600" b="1" dirty="0"/>
              <a:t>prolonged brainstorming </a:t>
            </a:r>
            <a:r>
              <a:rPr lang="en-US" sz="2600" dirty="0"/>
              <a:t>amongst the entrepreneurs – solutions emerge as they get deeper and deeper into issues.</a:t>
            </a:r>
          </a:p>
          <a:p>
            <a:pPr marL="192933" indent="-192933" defTabSz="685863">
              <a:lnSpc>
                <a:spcPct val="90000"/>
              </a:lnSpc>
              <a:spcBef>
                <a:spcPct val="20000"/>
              </a:spcBef>
              <a:buFont typeface="Arial" pitchFamily="34" charset="0"/>
              <a:buAutoNum type="arabicPeriod"/>
            </a:pPr>
            <a:endParaRPr lang="en-US" sz="2600" dirty="0"/>
          </a:p>
          <a:p>
            <a:pPr marL="192933" indent="-192933" defTabSz="685863">
              <a:lnSpc>
                <a:spcPct val="90000"/>
              </a:lnSpc>
              <a:spcBef>
                <a:spcPct val="20000"/>
              </a:spcBef>
              <a:buFont typeface="Arial" pitchFamily="34" charset="0"/>
              <a:buAutoNum type="arabicPeriod"/>
            </a:pPr>
            <a:r>
              <a:rPr lang="en-US" sz="2600" dirty="0"/>
              <a:t>Some solutions and problems are </a:t>
            </a:r>
            <a:r>
              <a:rPr lang="en-US" sz="2600" b="1" dirty="0"/>
              <a:t>unknown</a:t>
            </a:r>
            <a:r>
              <a:rPr lang="en-US" sz="2600" dirty="0"/>
              <a:t> to each other. Matchmaking /networking is  required. (e.g. linkage with existing but unknown service providers)</a:t>
            </a:r>
          </a:p>
          <a:p>
            <a:pPr marL="192933" indent="-192933" defTabSz="685863">
              <a:lnSpc>
                <a:spcPct val="90000"/>
              </a:lnSpc>
              <a:spcBef>
                <a:spcPct val="20000"/>
              </a:spcBef>
              <a:buFont typeface="Arial" pitchFamily="34" charset="0"/>
              <a:buAutoNum type="arabicPeriod"/>
            </a:pPr>
            <a:endParaRPr lang="en-US" sz="2600" dirty="0"/>
          </a:p>
          <a:p>
            <a:pPr marL="192933" indent="-192933" defTabSz="685863">
              <a:lnSpc>
                <a:spcPct val="90000"/>
              </a:lnSpc>
              <a:spcBef>
                <a:spcPct val="20000"/>
              </a:spcBef>
              <a:buFont typeface="Arial" pitchFamily="34" charset="0"/>
              <a:buAutoNum type="arabicPeriod"/>
            </a:pPr>
            <a:r>
              <a:rPr lang="en-US" sz="2600" dirty="0"/>
              <a:t>Some solutions are known – but there is </a:t>
            </a:r>
            <a:r>
              <a:rPr lang="en-US" sz="2600" b="1" dirty="0"/>
              <a:t>a risk in trying those solutions out</a:t>
            </a:r>
            <a:r>
              <a:rPr lang="en-US" sz="2600" dirty="0"/>
              <a:t>. Sharing the risk is the answer. (e.g. trade delegation to another country</a:t>
            </a:r>
            <a:r>
              <a:rPr lang="en-US" sz="2000" dirty="0"/>
              <a:t>) </a:t>
            </a:r>
          </a:p>
        </p:txBody>
      </p:sp>
      <p:sp>
        <p:nvSpPr>
          <p:cNvPr id="28" name="Slide Number Placeholder 27">
            <a:extLst>
              <a:ext uri="{FF2B5EF4-FFF2-40B4-BE49-F238E27FC236}">
                <a16:creationId xmlns:a16="http://schemas.microsoft.com/office/drawing/2014/main" id="{C9192ADD-124E-4177-B330-35A19C3055CB}"/>
              </a:ext>
            </a:extLst>
          </p:cNvPr>
          <p:cNvSpPr>
            <a:spLocks noGrp="1"/>
          </p:cNvSpPr>
          <p:nvPr>
            <p:ph type="sldNum" sz="quarter" idx="4"/>
          </p:nvPr>
        </p:nvSpPr>
        <p:spPr>
          <a:xfrm>
            <a:off x="11065845" y="6356355"/>
            <a:ext cx="516555" cy="365125"/>
          </a:xfrm>
        </p:spPr>
        <p:txBody>
          <a:bodyPr vert="horz" lIns="0" tIns="0" rIns="0" bIns="0" rtlCol="0" anchor="ctr">
            <a:normAutofit/>
          </a:bodyPr>
          <a:lstStyle/>
          <a:p>
            <a:pPr>
              <a:spcAft>
                <a:spcPts val="600"/>
              </a:spcAft>
            </a:pPr>
            <a:fld id="{96E69268-9C8B-4EBF-A9EE-DC5DC2D48DC3}" type="slidenum">
              <a:rPr lang="en-US" smtClean="0"/>
              <a:pPr>
                <a:spcAft>
                  <a:spcPts val="600"/>
                </a:spcAft>
              </a:pPr>
              <a:t>5</a:t>
            </a:fld>
            <a:endParaRPr lang="en-US"/>
          </a:p>
        </p:txBody>
      </p:sp>
    </p:spTree>
    <p:extLst>
      <p:ext uri="{BB962C8B-B14F-4D97-AF65-F5344CB8AC3E}">
        <p14:creationId xmlns:p14="http://schemas.microsoft.com/office/powerpoint/2010/main" val="2828187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sky, outdoor, grass, field&#10;&#10;Description automatically generated">
            <a:extLst>
              <a:ext uri="{FF2B5EF4-FFF2-40B4-BE49-F238E27FC236}">
                <a16:creationId xmlns:a16="http://schemas.microsoft.com/office/drawing/2014/main" id="{7A76971C-C3C3-4FE9-A8C7-01D02CFAF4E1}"/>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31866" y="68943"/>
            <a:ext cx="12160134" cy="6843642"/>
          </a:xfrm>
          <a:prstGeom prst="rect">
            <a:avLst/>
          </a:prstGeom>
        </p:spPr>
      </p:pic>
      <p:sp>
        <p:nvSpPr>
          <p:cNvPr id="3" name="Slide Number Placeholder 2">
            <a:extLst>
              <a:ext uri="{FF2B5EF4-FFF2-40B4-BE49-F238E27FC236}">
                <a16:creationId xmlns:a16="http://schemas.microsoft.com/office/drawing/2014/main" id="{C84525BD-ECCB-4007-91CA-A4CF57ADBF7B}"/>
              </a:ext>
            </a:extLst>
          </p:cNvPr>
          <p:cNvSpPr>
            <a:spLocks noGrp="1"/>
          </p:cNvSpPr>
          <p:nvPr>
            <p:ph type="sldNum" sz="quarter" idx="4"/>
          </p:nvPr>
        </p:nvSpPr>
        <p:spPr/>
        <p:txBody>
          <a:bodyPr/>
          <a:lstStyle/>
          <a:p>
            <a:fld id="{96E69268-9C8B-4EBF-A9EE-DC5DC2D48DC3}" type="slidenum">
              <a:rPr lang="en-US" smtClean="0"/>
              <a:pPr/>
              <a:t>6</a:t>
            </a:fld>
            <a:endParaRPr lang="en-US"/>
          </a:p>
        </p:txBody>
      </p:sp>
      <p:sp>
        <p:nvSpPr>
          <p:cNvPr id="4" name="Title 1">
            <a:extLst>
              <a:ext uri="{FF2B5EF4-FFF2-40B4-BE49-F238E27FC236}">
                <a16:creationId xmlns:a16="http://schemas.microsoft.com/office/drawing/2014/main" id="{AE6DD3D8-24DE-4000-9049-F60175885F1A}"/>
              </a:ext>
            </a:extLst>
          </p:cNvPr>
          <p:cNvSpPr txBox="1">
            <a:spLocks/>
          </p:cNvSpPr>
          <p:nvPr/>
        </p:nvSpPr>
        <p:spPr>
          <a:xfrm>
            <a:off x="757861" y="3284984"/>
            <a:ext cx="2832047" cy="711081"/>
          </a:xfrm>
          <a:prstGeom prst="rect">
            <a:avLst/>
          </a:prstGeom>
        </p:spPr>
        <p:txBody>
          <a:bodyPr/>
          <a:lstStyle>
            <a:lvl1pPr algn="l" defTabSz="685863" rtl="0" eaLnBrk="1" latinLnBrk="0" hangingPunct="1">
              <a:spcBef>
                <a:spcPct val="0"/>
              </a:spcBef>
              <a:buNone/>
              <a:defRPr sz="2026" kern="1200">
                <a:solidFill>
                  <a:schemeClr val="tx1"/>
                </a:solidFill>
                <a:latin typeface="+mj-lt"/>
                <a:ea typeface="+mj-ea"/>
                <a:cs typeface="+mj-cs"/>
              </a:defRPr>
            </a:lvl1pPr>
          </a:lstStyle>
          <a:p>
            <a:r>
              <a:rPr lang="en-US" sz="3200" b="1" dirty="0">
                <a:solidFill>
                  <a:schemeClr val="bg1"/>
                </a:solidFill>
                <a:latin typeface="Verdana" panose="020B0604030504040204" pitchFamily="34" charset="0"/>
                <a:ea typeface="Verdana" panose="020B0604030504040204" pitchFamily="34" charset="0"/>
              </a:rPr>
              <a:t>Problem Mitigation </a:t>
            </a:r>
          </a:p>
          <a:p>
            <a:r>
              <a:rPr lang="en-US" sz="3200" b="1" dirty="0">
                <a:solidFill>
                  <a:schemeClr val="bg1"/>
                </a:solidFill>
                <a:latin typeface="Verdana" panose="020B0604030504040204" pitchFamily="34" charset="0"/>
                <a:ea typeface="Verdana" panose="020B0604030504040204" pitchFamily="34" charset="0"/>
              </a:rPr>
              <a:t>Examples</a:t>
            </a:r>
            <a:br>
              <a:rPr lang="en-US" sz="1801" dirty="0">
                <a:solidFill>
                  <a:schemeClr val="bg1"/>
                </a:solidFill>
                <a:latin typeface="Verdana" panose="020B0604030504040204" pitchFamily="34" charset="0"/>
                <a:ea typeface="Verdana" panose="020B0604030504040204" pitchFamily="34" charset="0"/>
              </a:rPr>
            </a:br>
            <a:endParaRPr lang="en-US" sz="1801" dirty="0">
              <a:solidFill>
                <a:schemeClr val="bg1"/>
              </a:solidFill>
              <a:latin typeface="Verdana" panose="020B0604030504040204" pitchFamily="34" charset="0"/>
              <a:ea typeface="Verdana" panose="020B0604030504040204" pitchFamily="34" charset="0"/>
            </a:endParaRPr>
          </a:p>
        </p:txBody>
      </p:sp>
      <p:graphicFrame>
        <p:nvGraphicFramePr>
          <p:cNvPr id="13" name="Table 13">
            <a:extLst>
              <a:ext uri="{FF2B5EF4-FFF2-40B4-BE49-F238E27FC236}">
                <a16:creationId xmlns:a16="http://schemas.microsoft.com/office/drawing/2014/main" id="{9ADF7464-5267-4AB2-8780-08D2928D9CFE}"/>
              </a:ext>
            </a:extLst>
          </p:cNvPr>
          <p:cNvGraphicFramePr>
            <a:graphicFrameLocks noGrp="1"/>
          </p:cNvGraphicFramePr>
          <p:nvPr>
            <p:extLst>
              <p:ext uri="{D42A27DB-BD31-4B8C-83A1-F6EECF244321}">
                <p14:modId xmlns:p14="http://schemas.microsoft.com/office/powerpoint/2010/main" val="468332508"/>
              </p:ext>
            </p:extLst>
          </p:nvPr>
        </p:nvGraphicFramePr>
        <p:xfrm>
          <a:off x="4321629" y="299317"/>
          <a:ext cx="6770045" cy="6259366"/>
        </p:xfrm>
        <a:graphic>
          <a:graphicData uri="http://schemas.openxmlformats.org/drawingml/2006/table">
            <a:tbl>
              <a:tblPr firstRow="1" bandRow="1">
                <a:tableStyleId>{5DA37D80-6434-44D0-A028-1B22A696006F}</a:tableStyleId>
              </a:tblPr>
              <a:tblGrid>
                <a:gridCol w="6770045">
                  <a:extLst>
                    <a:ext uri="{9D8B030D-6E8A-4147-A177-3AD203B41FA5}">
                      <a16:colId xmlns:a16="http://schemas.microsoft.com/office/drawing/2014/main" val="26412419"/>
                    </a:ext>
                  </a:extLst>
                </a:gridCol>
              </a:tblGrid>
              <a:tr h="326436">
                <a:tc>
                  <a:txBody>
                    <a:bodyPr/>
                    <a:lstStyle/>
                    <a:p>
                      <a:r>
                        <a:rPr lang="en-US" sz="1600" dirty="0">
                          <a:solidFill>
                            <a:schemeClr val="tx1"/>
                          </a:solidFill>
                        </a:rPr>
                        <a:t>LACK OF MARKETING LINKAGES</a:t>
                      </a:r>
                      <a:endParaRPr lang="en-CA" sz="1600" dirty="0">
                        <a:solidFill>
                          <a:schemeClr val="tx1"/>
                        </a:solidFill>
                      </a:endParaRPr>
                    </a:p>
                  </a:txBody>
                  <a:tcPr>
                    <a:solidFill>
                      <a:schemeClr val="bg1">
                        <a:lumMod val="95000"/>
                      </a:schemeClr>
                    </a:solidFill>
                  </a:tcPr>
                </a:tc>
                <a:extLst>
                  <a:ext uri="{0D108BD9-81ED-4DB2-BD59-A6C34878D82A}">
                    <a16:rowId xmlns:a16="http://schemas.microsoft.com/office/drawing/2014/main" val="962096694"/>
                  </a:ext>
                </a:extLst>
              </a:tr>
              <a:tr h="2900831">
                <a:tc>
                  <a:txBody>
                    <a:bodyPr/>
                    <a:lstStyle/>
                    <a:p>
                      <a:pPr marL="285750" marR="0" lvl="0" indent="-285750" algn="l" defTabSz="1218987"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1600" b="0" u="none" strike="noStrike" kern="1200" cap="none" spc="0" normalizeH="0" baseline="0" noProof="0" dirty="0">
                          <a:ln>
                            <a:noFill/>
                          </a:ln>
                          <a:solidFill>
                            <a:prstClr val="black"/>
                          </a:solidFill>
                          <a:effectLst/>
                          <a:uLnTx/>
                          <a:uFillTx/>
                        </a:rPr>
                        <a:t>Joint participation in dealing with local traders/municipal markets players</a:t>
                      </a:r>
                      <a:endParaRPr kumimoji="0" lang="en-CA" sz="1600" b="0" u="none" strike="noStrike" kern="1200" cap="none" spc="0" normalizeH="0" baseline="0" noProof="0" dirty="0">
                        <a:ln>
                          <a:noFill/>
                        </a:ln>
                        <a:solidFill>
                          <a:prstClr val="black"/>
                        </a:solidFill>
                        <a:effectLst/>
                        <a:uLnTx/>
                        <a:uFillTx/>
                      </a:endParaRPr>
                    </a:p>
                    <a:p>
                      <a:pPr marL="285750" marR="0" lvl="0" indent="-285750" algn="l" defTabSz="1218987"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1600" b="0" u="none" strike="noStrike" kern="1200" cap="none" spc="0" normalizeH="0" baseline="0" noProof="0" dirty="0">
                          <a:ln>
                            <a:noFill/>
                          </a:ln>
                          <a:solidFill>
                            <a:prstClr val="black"/>
                          </a:solidFill>
                          <a:effectLst/>
                          <a:uLnTx/>
                          <a:uFillTx/>
                        </a:rPr>
                        <a:t>Joint participation in exploring international business opportunities </a:t>
                      </a:r>
                      <a:endParaRPr kumimoji="0" lang="en-CA" sz="1600" b="0" u="none" strike="noStrike" kern="1200" cap="none" spc="0" normalizeH="0" baseline="0" noProof="0" dirty="0">
                        <a:ln>
                          <a:noFill/>
                        </a:ln>
                        <a:solidFill>
                          <a:prstClr val="black"/>
                        </a:solidFill>
                        <a:effectLst/>
                        <a:uLnTx/>
                        <a:uFillTx/>
                      </a:endParaRPr>
                    </a:p>
                    <a:p>
                      <a:pPr marL="285750" marR="0" lvl="0" indent="-285750" algn="l" defTabSz="1218987"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CA" sz="1600" b="0" u="none" strike="noStrike" kern="1200" cap="none" spc="0" normalizeH="0" baseline="0" noProof="0" dirty="0">
                          <a:ln>
                            <a:noFill/>
                          </a:ln>
                          <a:solidFill>
                            <a:prstClr val="black"/>
                          </a:solidFill>
                          <a:effectLst/>
                          <a:uLnTx/>
                          <a:uFillTx/>
                        </a:rPr>
                        <a:t>Training in marketing </a:t>
                      </a:r>
                    </a:p>
                    <a:p>
                      <a:pPr marL="285750" marR="0" lvl="0" indent="-285750" algn="l" defTabSz="1218987"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1600" b="0" u="none" strike="noStrike" kern="1200" cap="none" spc="0" normalizeH="0" baseline="0" noProof="0" dirty="0">
                          <a:ln>
                            <a:noFill/>
                          </a:ln>
                          <a:solidFill>
                            <a:prstClr val="black"/>
                          </a:solidFill>
                          <a:effectLst/>
                          <a:uLnTx/>
                          <a:uFillTx/>
                        </a:rPr>
                        <a:t>Exposure to marketing outlets/markets </a:t>
                      </a:r>
                      <a:endParaRPr kumimoji="0" lang="en-CA" sz="1600" b="0" u="none" strike="noStrike" kern="1200" cap="none" spc="0" normalizeH="0" baseline="0" noProof="0" dirty="0">
                        <a:ln>
                          <a:noFill/>
                        </a:ln>
                        <a:solidFill>
                          <a:prstClr val="black"/>
                        </a:solidFill>
                        <a:effectLst/>
                        <a:uLnTx/>
                        <a:uFillTx/>
                      </a:endParaRPr>
                    </a:p>
                    <a:p>
                      <a:pPr marL="285750" marR="0" lvl="0" indent="-285750" algn="l" defTabSz="1218987"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1600" b="0" u="none" strike="noStrike" kern="1200" cap="none" spc="0" normalizeH="0" baseline="0" noProof="0" dirty="0">
                          <a:ln>
                            <a:noFill/>
                          </a:ln>
                          <a:solidFill>
                            <a:prstClr val="black"/>
                          </a:solidFill>
                          <a:effectLst/>
                          <a:uLnTx/>
                          <a:uFillTx/>
                        </a:rPr>
                        <a:t>Diversification in products/selection of product mix through common expert                (service provider) </a:t>
                      </a:r>
                      <a:endParaRPr kumimoji="0" lang="en-CA" sz="1600" b="0" u="none" strike="noStrike" kern="1200" cap="none" spc="0" normalizeH="0" baseline="0" noProof="0" dirty="0">
                        <a:ln>
                          <a:noFill/>
                        </a:ln>
                        <a:solidFill>
                          <a:prstClr val="black"/>
                        </a:solidFill>
                        <a:effectLst/>
                        <a:uLnTx/>
                        <a:uFillTx/>
                      </a:endParaRPr>
                    </a:p>
                    <a:p>
                      <a:pPr marL="285750" marR="0" lvl="0" indent="-285750" algn="l" defTabSz="1218987"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1600" b="0" u="none" strike="noStrike" kern="1200" cap="none" spc="0" normalizeH="0" baseline="0" noProof="0" dirty="0">
                          <a:ln>
                            <a:noFill/>
                          </a:ln>
                          <a:solidFill>
                            <a:prstClr val="black"/>
                          </a:solidFill>
                          <a:effectLst/>
                          <a:uLnTx/>
                          <a:uFillTx/>
                        </a:rPr>
                        <a:t>Creation of a common brand </a:t>
                      </a:r>
                      <a:endParaRPr kumimoji="0" lang="en-CA" sz="1600" b="0" u="none" strike="noStrike" kern="1200" cap="none" spc="0" normalizeH="0" baseline="0" noProof="0" dirty="0">
                        <a:ln>
                          <a:noFill/>
                        </a:ln>
                        <a:solidFill>
                          <a:prstClr val="black"/>
                        </a:solidFill>
                        <a:effectLst/>
                        <a:uLnTx/>
                        <a:uFillTx/>
                      </a:endParaRPr>
                    </a:p>
                    <a:p>
                      <a:pPr marL="285750" marR="0" lvl="0" indent="-285750" algn="l" defTabSz="1218987"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CA" sz="1600" b="0" u="none" strike="noStrike" kern="1200" cap="none" spc="0" normalizeH="0" baseline="0" noProof="0" dirty="0">
                          <a:ln>
                            <a:noFill/>
                          </a:ln>
                          <a:solidFill>
                            <a:prstClr val="black"/>
                          </a:solidFill>
                          <a:effectLst/>
                          <a:uLnTx/>
                          <a:uFillTx/>
                        </a:rPr>
                        <a:t>Buyer Seller meet </a:t>
                      </a:r>
                    </a:p>
                    <a:p>
                      <a:pPr marL="285750" marR="0" lvl="0" indent="-285750" algn="l" defTabSz="1218987"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CA" sz="1600" b="0" u="none" strike="noStrike" kern="1200" cap="none" spc="0" normalizeH="0" baseline="0" noProof="0" dirty="0">
                          <a:ln>
                            <a:noFill/>
                          </a:ln>
                          <a:solidFill>
                            <a:prstClr val="black"/>
                          </a:solidFill>
                          <a:effectLst/>
                          <a:uLnTx/>
                          <a:uFillTx/>
                        </a:rPr>
                        <a:t>Common web site </a:t>
                      </a:r>
                    </a:p>
                    <a:p>
                      <a:pPr marL="285750" marR="0" lvl="0" indent="-285750" algn="l" defTabSz="1218987"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CA" sz="1600" b="0" u="none" strike="noStrike" kern="1200" cap="none" spc="0" normalizeH="0" baseline="0" noProof="0" dirty="0">
                          <a:ln>
                            <a:noFill/>
                          </a:ln>
                          <a:solidFill>
                            <a:prstClr val="black"/>
                          </a:solidFill>
                          <a:effectLst/>
                          <a:uLnTx/>
                          <a:uFillTx/>
                        </a:rPr>
                        <a:t>Common advertisement</a:t>
                      </a:r>
                    </a:p>
                    <a:p>
                      <a:pPr marL="285750" marR="0" lvl="0" indent="-285750" algn="l" defTabSz="1218987"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1600" b="0" u="none" strike="noStrike" kern="1200" cap="none" spc="0" normalizeH="0" baseline="0" noProof="0" dirty="0">
                          <a:ln>
                            <a:noFill/>
                          </a:ln>
                          <a:solidFill>
                            <a:prstClr val="black"/>
                          </a:solidFill>
                          <a:effectLst/>
                          <a:uLnTx/>
                          <a:uFillTx/>
                        </a:rPr>
                        <a:t>Joint exploration of new international markets </a:t>
                      </a:r>
                      <a:endParaRPr kumimoji="0" lang="en-CA" sz="1600" b="0" u="none" strike="noStrike" kern="1200" cap="none" spc="0" normalizeH="0" baseline="0" noProof="0" dirty="0">
                        <a:ln>
                          <a:noFill/>
                        </a:ln>
                        <a:solidFill>
                          <a:prstClr val="black"/>
                        </a:solidFill>
                        <a:effectLst/>
                        <a:uLnTx/>
                        <a:uFillTx/>
                      </a:endParaRPr>
                    </a:p>
                    <a:p>
                      <a:endParaRPr lang="en-CA" dirty="0"/>
                    </a:p>
                  </a:txBody>
                  <a:tcPr>
                    <a:solidFill>
                      <a:schemeClr val="bg1">
                        <a:lumMod val="95000"/>
                      </a:schemeClr>
                    </a:solidFill>
                  </a:tcPr>
                </a:tc>
                <a:extLst>
                  <a:ext uri="{0D108BD9-81ED-4DB2-BD59-A6C34878D82A}">
                    <a16:rowId xmlns:a16="http://schemas.microsoft.com/office/drawing/2014/main" val="4002993612"/>
                  </a:ext>
                </a:extLst>
              </a:tr>
              <a:tr h="326436">
                <a:tc>
                  <a:txBody>
                    <a:bodyPr/>
                    <a:lstStyle/>
                    <a:p>
                      <a:r>
                        <a:rPr lang="en-US" sz="1600" b="1" dirty="0"/>
                        <a:t>POOR PRODUCT QUALITY</a:t>
                      </a:r>
                      <a:endParaRPr lang="en-CA" sz="1600" b="1" dirty="0"/>
                    </a:p>
                  </a:txBody>
                  <a:tcPr>
                    <a:solidFill>
                      <a:schemeClr val="bg1">
                        <a:lumMod val="95000"/>
                      </a:schemeClr>
                    </a:solidFill>
                  </a:tcPr>
                </a:tc>
                <a:extLst>
                  <a:ext uri="{0D108BD9-81ED-4DB2-BD59-A6C34878D82A}">
                    <a16:rowId xmlns:a16="http://schemas.microsoft.com/office/drawing/2014/main" val="637983552"/>
                  </a:ext>
                </a:extLst>
              </a:tr>
              <a:tr h="1238974">
                <a:tc>
                  <a:txBody>
                    <a:bodyPr/>
                    <a:lstStyle/>
                    <a:p>
                      <a:pPr marL="285750" indent="-285750">
                        <a:buFont typeface="Arial" panose="020B0604020202020204" pitchFamily="34" charset="0"/>
                        <a:buChar char="•"/>
                      </a:pPr>
                      <a:r>
                        <a:rPr lang="en-US" sz="1600" dirty="0"/>
                        <a:t>Joint hiring of consultant for quality improvement </a:t>
                      </a:r>
                    </a:p>
                    <a:p>
                      <a:pPr marL="285750" indent="-285750">
                        <a:buFont typeface="Arial" panose="020B0604020202020204" pitchFamily="34" charset="0"/>
                        <a:buChar char="•"/>
                      </a:pPr>
                      <a:r>
                        <a:rPr lang="en-US" sz="1600" dirty="0"/>
                        <a:t>Common testing laboratory </a:t>
                      </a:r>
                    </a:p>
                    <a:p>
                      <a:pPr marL="285750" indent="-285750">
                        <a:buFont typeface="Arial" panose="020B0604020202020204" pitchFamily="34" charset="0"/>
                        <a:buChar char="•"/>
                      </a:pPr>
                      <a:r>
                        <a:rPr lang="en-US" sz="1600" dirty="0"/>
                        <a:t>Common training for workers on quality issues </a:t>
                      </a:r>
                    </a:p>
                    <a:p>
                      <a:pPr marL="285750" indent="-285750">
                        <a:buFont typeface="Arial" panose="020B0604020202020204" pitchFamily="34" charset="0"/>
                        <a:buChar char="•"/>
                      </a:pPr>
                      <a:r>
                        <a:rPr lang="en-US" sz="1600" dirty="0"/>
                        <a:t>Common access to Quality Certifications</a:t>
                      </a:r>
                    </a:p>
                    <a:p>
                      <a:endParaRPr lang="en-CA" dirty="0"/>
                    </a:p>
                  </a:txBody>
                  <a:tcPr>
                    <a:solidFill>
                      <a:schemeClr val="bg1">
                        <a:lumMod val="95000"/>
                      </a:schemeClr>
                    </a:solidFill>
                  </a:tcPr>
                </a:tc>
                <a:extLst>
                  <a:ext uri="{0D108BD9-81ED-4DB2-BD59-A6C34878D82A}">
                    <a16:rowId xmlns:a16="http://schemas.microsoft.com/office/drawing/2014/main" val="4155628927"/>
                  </a:ext>
                </a:extLst>
              </a:tr>
              <a:tr h="326436">
                <a:tc>
                  <a:txBody>
                    <a:bodyPr/>
                    <a:lstStyle/>
                    <a:p>
                      <a:r>
                        <a:rPr lang="en-US" sz="1600" b="1" dirty="0"/>
                        <a:t>POOR TECHNOLOGY</a:t>
                      </a:r>
                      <a:endParaRPr lang="en-CA" sz="1600" b="1" dirty="0"/>
                    </a:p>
                  </a:txBody>
                  <a:tcPr>
                    <a:solidFill>
                      <a:schemeClr val="bg1">
                        <a:lumMod val="95000"/>
                      </a:schemeClr>
                    </a:solidFill>
                  </a:tcPr>
                </a:tc>
                <a:extLst>
                  <a:ext uri="{0D108BD9-81ED-4DB2-BD59-A6C34878D82A}">
                    <a16:rowId xmlns:a16="http://schemas.microsoft.com/office/drawing/2014/main" val="2300852003"/>
                  </a:ext>
                </a:extLst>
              </a:tr>
              <a:tr h="1001566">
                <a:tc>
                  <a:txBody>
                    <a:bodyPr/>
                    <a:lstStyle/>
                    <a:p>
                      <a:pPr marL="285750" indent="-285750">
                        <a:buFont typeface="Arial" panose="020B0604020202020204" pitchFamily="34" charset="0"/>
                        <a:buChar char="•"/>
                      </a:pPr>
                      <a:r>
                        <a:rPr lang="en-US" sz="1600" dirty="0"/>
                        <a:t>Exposure to right technology </a:t>
                      </a:r>
                    </a:p>
                    <a:p>
                      <a:pPr marL="285750" indent="-285750">
                        <a:buFont typeface="Arial" panose="020B0604020202020204" pitchFamily="34" charset="0"/>
                        <a:buChar char="•"/>
                      </a:pPr>
                      <a:r>
                        <a:rPr lang="en-US" sz="1600" dirty="0"/>
                        <a:t>Joint negotiation for buying machinery    </a:t>
                      </a:r>
                    </a:p>
                    <a:p>
                      <a:pPr marL="285750" indent="-285750">
                        <a:buFont typeface="Arial" panose="020B0604020202020204" pitchFamily="34" charset="0"/>
                        <a:buChar char="•"/>
                      </a:pPr>
                      <a:r>
                        <a:rPr lang="en-US" sz="1600" dirty="0"/>
                        <a:t>Arranging technology exhibition for technology sellers </a:t>
                      </a:r>
                      <a:endParaRPr lang="en-CA" dirty="0"/>
                    </a:p>
                  </a:txBody>
                  <a:tcPr>
                    <a:solidFill>
                      <a:schemeClr val="bg1">
                        <a:lumMod val="95000"/>
                      </a:schemeClr>
                    </a:solidFill>
                  </a:tcPr>
                </a:tc>
                <a:extLst>
                  <a:ext uri="{0D108BD9-81ED-4DB2-BD59-A6C34878D82A}">
                    <a16:rowId xmlns:a16="http://schemas.microsoft.com/office/drawing/2014/main" val="4187382383"/>
                  </a:ext>
                </a:extLst>
              </a:tr>
            </a:tbl>
          </a:graphicData>
        </a:graphic>
      </p:graphicFrame>
    </p:spTree>
    <p:extLst>
      <p:ext uri="{BB962C8B-B14F-4D97-AF65-F5344CB8AC3E}">
        <p14:creationId xmlns:p14="http://schemas.microsoft.com/office/powerpoint/2010/main" val="22462118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A76971C-C3C3-4FE9-A8C7-01D02CFAF4E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60134" cy="6858000"/>
          </a:xfrm>
          <a:prstGeom prst="rect">
            <a:avLst/>
          </a:prstGeom>
        </p:spPr>
      </p:pic>
      <p:sp>
        <p:nvSpPr>
          <p:cNvPr id="3" name="Slide Number Placeholder 2">
            <a:extLst>
              <a:ext uri="{FF2B5EF4-FFF2-40B4-BE49-F238E27FC236}">
                <a16:creationId xmlns:a16="http://schemas.microsoft.com/office/drawing/2014/main" id="{C84525BD-ECCB-4007-91CA-A4CF57ADBF7B}"/>
              </a:ext>
            </a:extLst>
          </p:cNvPr>
          <p:cNvSpPr>
            <a:spLocks noGrp="1"/>
          </p:cNvSpPr>
          <p:nvPr>
            <p:ph type="sldNum" sz="quarter" idx="4"/>
          </p:nvPr>
        </p:nvSpPr>
        <p:spPr/>
        <p:txBody>
          <a:bodyPr/>
          <a:lstStyle/>
          <a:p>
            <a:fld id="{96E69268-9C8B-4EBF-A9EE-DC5DC2D48DC3}" type="slidenum">
              <a:rPr lang="en-US" smtClean="0"/>
              <a:pPr/>
              <a:t>7</a:t>
            </a:fld>
            <a:endParaRPr lang="en-US"/>
          </a:p>
        </p:txBody>
      </p:sp>
      <p:sp>
        <p:nvSpPr>
          <p:cNvPr id="4" name="Title 1">
            <a:extLst>
              <a:ext uri="{FF2B5EF4-FFF2-40B4-BE49-F238E27FC236}">
                <a16:creationId xmlns:a16="http://schemas.microsoft.com/office/drawing/2014/main" id="{AE6DD3D8-24DE-4000-9049-F60175885F1A}"/>
              </a:ext>
            </a:extLst>
          </p:cNvPr>
          <p:cNvSpPr txBox="1">
            <a:spLocks/>
          </p:cNvSpPr>
          <p:nvPr/>
        </p:nvSpPr>
        <p:spPr>
          <a:xfrm>
            <a:off x="757861" y="3284984"/>
            <a:ext cx="2832047" cy="711081"/>
          </a:xfrm>
          <a:prstGeom prst="rect">
            <a:avLst/>
          </a:prstGeom>
        </p:spPr>
        <p:txBody>
          <a:bodyPr/>
          <a:lstStyle>
            <a:lvl1pPr algn="l" defTabSz="685863" rtl="0" eaLnBrk="1" latinLnBrk="0" hangingPunct="1">
              <a:spcBef>
                <a:spcPct val="0"/>
              </a:spcBef>
              <a:buNone/>
              <a:defRPr sz="2026" kern="1200">
                <a:solidFill>
                  <a:schemeClr val="tx1"/>
                </a:solidFill>
                <a:latin typeface="+mj-lt"/>
                <a:ea typeface="+mj-ea"/>
                <a:cs typeface="+mj-cs"/>
              </a:defRPr>
            </a:lvl1pPr>
          </a:lstStyle>
          <a:p>
            <a:r>
              <a:rPr lang="en-US" sz="3200" b="1" dirty="0">
                <a:solidFill>
                  <a:schemeClr val="bg1"/>
                </a:solidFill>
                <a:latin typeface="Verdana" panose="020B0604030504040204" pitchFamily="34" charset="0"/>
                <a:ea typeface="Verdana" panose="020B0604030504040204" pitchFamily="34" charset="0"/>
              </a:rPr>
              <a:t>Problem Mitigation </a:t>
            </a:r>
          </a:p>
          <a:p>
            <a:r>
              <a:rPr lang="en-US" sz="3200" b="1" dirty="0">
                <a:solidFill>
                  <a:schemeClr val="bg1"/>
                </a:solidFill>
                <a:latin typeface="Verdana" panose="020B0604030504040204" pitchFamily="34" charset="0"/>
                <a:ea typeface="Verdana" panose="020B0604030504040204" pitchFamily="34" charset="0"/>
              </a:rPr>
              <a:t>Examples</a:t>
            </a:r>
            <a:br>
              <a:rPr lang="en-US" sz="1801" dirty="0">
                <a:solidFill>
                  <a:schemeClr val="bg1"/>
                </a:solidFill>
                <a:latin typeface="Verdana" panose="020B0604030504040204" pitchFamily="34" charset="0"/>
                <a:ea typeface="Verdana" panose="020B0604030504040204" pitchFamily="34" charset="0"/>
              </a:rPr>
            </a:br>
            <a:endParaRPr lang="en-US" sz="1801" dirty="0">
              <a:solidFill>
                <a:schemeClr val="bg1"/>
              </a:solidFill>
              <a:latin typeface="Verdana" panose="020B0604030504040204" pitchFamily="34" charset="0"/>
              <a:ea typeface="Verdana" panose="020B0604030504040204" pitchFamily="34" charset="0"/>
            </a:endParaRPr>
          </a:p>
        </p:txBody>
      </p:sp>
      <p:graphicFrame>
        <p:nvGraphicFramePr>
          <p:cNvPr id="13" name="Table 13">
            <a:extLst>
              <a:ext uri="{FF2B5EF4-FFF2-40B4-BE49-F238E27FC236}">
                <a16:creationId xmlns:a16="http://schemas.microsoft.com/office/drawing/2014/main" id="{9ADF7464-5267-4AB2-8780-08D2928D9CFE}"/>
              </a:ext>
            </a:extLst>
          </p:cNvPr>
          <p:cNvGraphicFramePr>
            <a:graphicFrameLocks noGrp="1"/>
          </p:cNvGraphicFramePr>
          <p:nvPr>
            <p:extLst>
              <p:ext uri="{D42A27DB-BD31-4B8C-83A1-F6EECF244321}">
                <p14:modId xmlns:p14="http://schemas.microsoft.com/office/powerpoint/2010/main" val="28265384"/>
              </p:ext>
            </p:extLst>
          </p:nvPr>
        </p:nvGraphicFramePr>
        <p:xfrm>
          <a:off x="4296511" y="284262"/>
          <a:ext cx="6696034" cy="5961815"/>
        </p:xfrm>
        <a:graphic>
          <a:graphicData uri="http://schemas.openxmlformats.org/drawingml/2006/table">
            <a:tbl>
              <a:tblPr firstRow="1" bandRow="1">
                <a:tableStyleId>{5DA37D80-6434-44D0-A028-1B22A696006F}</a:tableStyleId>
              </a:tblPr>
              <a:tblGrid>
                <a:gridCol w="6696034">
                  <a:extLst>
                    <a:ext uri="{9D8B030D-6E8A-4147-A177-3AD203B41FA5}">
                      <a16:colId xmlns:a16="http://schemas.microsoft.com/office/drawing/2014/main" val="26412419"/>
                    </a:ext>
                  </a:extLst>
                </a:gridCol>
              </a:tblGrid>
              <a:tr h="296140">
                <a:tc>
                  <a:txBody>
                    <a:bodyPr/>
                    <a:lstStyle/>
                    <a:p>
                      <a:r>
                        <a:rPr lang="en-US" sz="1600" dirty="0">
                          <a:solidFill>
                            <a:schemeClr val="tx1"/>
                          </a:solidFill>
                        </a:rPr>
                        <a:t>CREDIT AVAILABILITY</a:t>
                      </a:r>
                      <a:endParaRPr lang="en-CA" sz="1600" dirty="0">
                        <a:solidFill>
                          <a:schemeClr val="tx1"/>
                        </a:solidFill>
                      </a:endParaRPr>
                    </a:p>
                  </a:txBody>
                  <a:tcPr>
                    <a:solidFill>
                      <a:schemeClr val="bg1">
                        <a:lumMod val="95000"/>
                      </a:schemeClr>
                    </a:solidFill>
                  </a:tcPr>
                </a:tc>
                <a:extLst>
                  <a:ext uri="{0D108BD9-81ED-4DB2-BD59-A6C34878D82A}">
                    <a16:rowId xmlns:a16="http://schemas.microsoft.com/office/drawing/2014/main" val="962096694"/>
                  </a:ext>
                </a:extLst>
              </a:tr>
              <a:tr h="1478337">
                <a:tc>
                  <a:txBody>
                    <a:bodyPr/>
                    <a:lstStyle/>
                    <a:p>
                      <a:pPr marL="285750" indent="-285750">
                        <a:buFont typeface="Arial" panose="020B0604020202020204" pitchFamily="34" charset="0"/>
                        <a:buChar char="•"/>
                      </a:pPr>
                      <a:r>
                        <a:rPr lang="en-US" sz="1600" dirty="0"/>
                        <a:t>Setting up mutual credit guarantee (MCG) schemes  </a:t>
                      </a:r>
                    </a:p>
                    <a:p>
                      <a:pPr marL="285750" indent="-285750">
                        <a:buFont typeface="Arial" panose="020B0604020202020204" pitchFamily="34" charset="0"/>
                        <a:buChar char="•"/>
                      </a:pPr>
                      <a:r>
                        <a:rPr lang="en-US" sz="1600" dirty="0"/>
                        <a:t>Sensitization of bankers </a:t>
                      </a:r>
                    </a:p>
                    <a:p>
                      <a:pPr marL="285750" indent="-285750">
                        <a:buFont typeface="Arial" panose="020B0604020202020204" pitchFamily="34" charset="0"/>
                        <a:buChar char="•"/>
                      </a:pPr>
                      <a:r>
                        <a:rPr lang="en-US" sz="1600" dirty="0"/>
                        <a:t>Suggesting new financial products through experts and experiences from other countries  </a:t>
                      </a:r>
                    </a:p>
                    <a:p>
                      <a:pPr marL="285750" indent="-285750">
                        <a:buFont typeface="Arial" panose="020B0604020202020204" pitchFamily="34" charset="0"/>
                        <a:buChar char="•"/>
                      </a:pPr>
                      <a:r>
                        <a:rPr lang="en-US" sz="1600" dirty="0"/>
                        <a:t>Customers give order security to banks</a:t>
                      </a:r>
                    </a:p>
                    <a:p>
                      <a:endParaRPr lang="en-CA" dirty="0"/>
                    </a:p>
                  </a:txBody>
                  <a:tcPr>
                    <a:solidFill>
                      <a:schemeClr val="bg1">
                        <a:lumMod val="95000"/>
                      </a:schemeClr>
                    </a:solidFill>
                  </a:tcPr>
                </a:tc>
                <a:extLst>
                  <a:ext uri="{0D108BD9-81ED-4DB2-BD59-A6C34878D82A}">
                    <a16:rowId xmlns:a16="http://schemas.microsoft.com/office/drawing/2014/main" val="4002993612"/>
                  </a:ext>
                </a:extLst>
              </a:tr>
              <a:tr h="303261">
                <a:tc>
                  <a:txBody>
                    <a:bodyPr/>
                    <a:lstStyle/>
                    <a:p>
                      <a:r>
                        <a:rPr lang="en-US" sz="1600" b="1" dirty="0"/>
                        <a:t>HIGH COST OF PRODUCTION</a:t>
                      </a:r>
                      <a:endParaRPr lang="en-CA" sz="1600" b="1" dirty="0"/>
                    </a:p>
                  </a:txBody>
                  <a:tcPr>
                    <a:solidFill>
                      <a:schemeClr val="bg1">
                        <a:lumMod val="95000"/>
                      </a:schemeClr>
                    </a:solidFill>
                  </a:tcPr>
                </a:tc>
                <a:extLst>
                  <a:ext uri="{0D108BD9-81ED-4DB2-BD59-A6C34878D82A}">
                    <a16:rowId xmlns:a16="http://schemas.microsoft.com/office/drawing/2014/main" val="637983552"/>
                  </a:ext>
                </a:extLst>
              </a:tr>
              <a:tr h="957798">
                <a:tc>
                  <a:txBody>
                    <a:bodyPr/>
                    <a:lstStyle/>
                    <a:p>
                      <a:pPr marL="285750" indent="-285750">
                        <a:buFont typeface="Arial" panose="020B0604020202020204" pitchFamily="34" charset="0"/>
                        <a:buChar char="•"/>
                      </a:pPr>
                      <a:r>
                        <a:rPr lang="en-US" sz="1600" dirty="0"/>
                        <a:t>Joint procurement of raw/input  material  </a:t>
                      </a:r>
                    </a:p>
                    <a:p>
                      <a:pPr marL="285750" indent="-285750">
                        <a:buFont typeface="Arial" panose="020B0604020202020204" pitchFamily="34" charset="0"/>
                        <a:buChar char="•"/>
                      </a:pPr>
                      <a:r>
                        <a:rPr lang="en-US" sz="1600" dirty="0"/>
                        <a:t>Common consultant for re-designing or improving the production process</a:t>
                      </a:r>
                    </a:p>
                    <a:p>
                      <a:pPr marL="285750" indent="-285750">
                        <a:buFont typeface="Arial" panose="020B0604020202020204" pitchFamily="34" charset="0"/>
                        <a:buChar char="•"/>
                      </a:pPr>
                      <a:r>
                        <a:rPr lang="en-US" sz="1600" dirty="0"/>
                        <a:t>Common consultant on cost auditing </a:t>
                      </a:r>
                    </a:p>
                    <a:p>
                      <a:endParaRPr lang="en-CA" dirty="0"/>
                    </a:p>
                  </a:txBody>
                  <a:tcPr>
                    <a:solidFill>
                      <a:schemeClr val="bg1">
                        <a:lumMod val="95000"/>
                      </a:schemeClr>
                    </a:solidFill>
                  </a:tcPr>
                </a:tc>
                <a:extLst>
                  <a:ext uri="{0D108BD9-81ED-4DB2-BD59-A6C34878D82A}">
                    <a16:rowId xmlns:a16="http://schemas.microsoft.com/office/drawing/2014/main" val="4155628927"/>
                  </a:ext>
                </a:extLst>
              </a:tr>
              <a:tr h="303261">
                <a:tc>
                  <a:txBody>
                    <a:bodyPr/>
                    <a:lstStyle/>
                    <a:p>
                      <a:r>
                        <a:rPr lang="en-US" sz="1600" b="1" dirty="0"/>
                        <a:t>LOW PRODUCT DIVERSIFICATION</a:t>
                      </a:r>
                      <a:endParaRPr lang="en-CA" sz="1600" b="1" dirty="0"/>
                    </a:p>
                  </a:txBody>
                  <a:tcPr>
                    <a:solidFill>
                      <a:schemeClr val="bg1">
                        <a:lumMod val="95000"/>
                      </a:schemeClr>
                    </a:solidFill>
                  </a:tcPr>
                </a:tc>
                <a:extLst>
                  <a:ext uri="{0D108BD9-81ED-4DB2-BD59-A6C34878D82A}">
                    <a16:rowId xmlns:a16="http://schemas.microsoft.com/office/drawing/2014/main" val="2300852003"/>
                  </a:ext>
                </a:extLst>
              </a:tr>
              <a:tr h="930459">
                <a:tc>
                  <a:txBody>
                    <a:bodyPr/>
                    <a:lstStyle/>
                    <a:p>
                      <a:pPr marL="285750" indent="-285750">
                        <a:buFont typeface="Arial" panose="020B0604020202020204" pitchFamily="34" charset="0"/>
                        <a:buChar char="•"/>
                      </a:pPr>
                      <a:r>
                        <a:rPr lang="en-US" sz="1600" dirty="0"/>
                        <a:t>Hiring a common consultant to introduce the right product mix </a:t>
                      </a:r>
                    </a:p>
                    <a:p>
                      <a:pPr marL="285750" indent="-285750">
                        <a:buFont typeface="Arial" panose="020B0604020202020204" pitchFamily="34" charset="0"/>
                        <a:buChar char="•"/>
                      </a:pPr>
                      <a:r>
                        <a:rPr lang="en-US" sz="1600" dirty="0"/>
                        <a:t>Exposure to other benchmark enterprises/networks/clusters     </a:t>
                      </a:r>
                    </a:p>
                    <a:p>
                      <a:pPr marL="285750" indent="-285750">
                        <a:buFont typeface="Arial" panose="020B0604020202020204" pitchFamily="34" charset="0"/>
                        <a:buChar char="•"/>
                      </a:pPr>
                      <a:r>
                        <a:rPr lang="en-US" sz="1600" dirty="0"/>
                        <a:t>Networking with potential new customers </a:t>
                      </a:r>
                    </a:p>
                    <a:p>
                      <a:endParaRPr lang="en-CA" dirty="0"/>
                    </a:p>
                  </a:txBody>
                  <a:tcPr>
                    <a:solidFill>
                      <a:schemeClr val="bg1">
                        <a:lumMod val="95000"/>
                      </a:schemeClr>
                    </a:solidFill>
                  </a:tcPr>
                </a:tc>
                <a:extLst>
                  <a:ext uri="{0D108BD9-81ED-4DB2-BD59-A6C34878D82A}">
                    <a16:rowId xmlns:a16="http://schemas.microsoft.com/office/drawing/2014/main" val="4187382383"/>
                  </a:ext>
                </a:extLst>
              </a:tr>
              <a:tr h="399215">
                <a:tc>
                  <a:txBody>
                    <a:bodyPr/>
                    <a:lstStyle/>
                    <a:p>
                      <a:r>
                        <a:rPr lang="en-US" sz="1600" b="1" dirty="0"/>
                        <a:t>POOR SOCIAL CAPITAL</a:t>
                      </a:r>
                      <a:endParaRPr lang="en-CA" sz="1600" b="1" dirty="0"/>
                    </a:p>
                  </a:txBody>
                  <a:tcPr>
                    <a:solidFill>
                      <a:schemeClr val="bg1">
                        <a:lumMod val="95000"/>
                      </a:schemeClr>
                    </a:solidFill>
                  </a:tcPr>
                </a:tc>
                <a:extLst>
                  <a:ext uri="{0D108BD9-81ED-4DB2-BD59-A6C34878D82A}">
                    <a16:rowId xmlns:a16="http://schemas.microsoft.com/office/drawing/2014/main" val="290300363"/>
                  </a:ext>
                </a:extLst>
              </a:tr>
              <a:tr h="784211">
                <a:tc>
                  <a:txBody>
                    <a:bodyPr/>
                    <a:lstStyle/>
                    <a:p>
                      <a:pPr marL="285750" indent="-285750">
                        <a:buFont typeface="Arial" panose="020B0604020202020204" pitchFamily="34" charset="0"/>
                        <a:buChar char="•"/>
                      </a:pPr>
                      <a:r>
                        <a:rPr lang="en-US" sz="1600" dirty="0"/>
                        <a:t>Strengthening existing association </a:t>
                      </a:r>
                    </a:p>
                    <a:p>
                      <a:pPr marL="285750" indent="-285750">
                        <a:buFont typeface="Arial" panose="020B0604020202020204" pitchFamily="34" charset="0"/>
                        <a:buChar char="•"/>
                      </a:pPr>
                      <a:r>
                        <a:rPr lang="en-US" sz="1600" dirty="0"/>
                        <a:t>Forming new associations </a:t>
                      </a:r>
                    </a:p>
                    <a:p>
                      <a:pPr marL="285750" indent="-285750">
                        <a:buFont typeface="Arial" panose="020B0604020202020204" pitchFamily="34" charset="0"/>
                        <a:buChar char="•"/>
                      </a:pPr>
                      <a:r>
                        <a:rPr lang="en-US" sz="1600" dirty="0"/>
                        <a:t>Forming small groups – consortia </a:t>
                      </a:r>
                    </a:p>
                    <a:p>
                      <a:pPr marL="0" indent="0">
                        <a:buFont typeface="Arial" panose="020B0604020202020204" pitchFamily="34" charset="0"/>
                        <a:buNone/>
                      </a:pPr>
                      <a:endParaRPr lang="en-CA" sz="1050" dirty="0"/>
                    </a:p>
                  </a:txBody>
                  <a:tcPr>
                    <a:solidFill>
                      <a:schemeClr val="bg1">
                        <a:lumMod val="95000"/>
                      </a:schemeClr>
                    </a:solidFill>
                  </a:tcPr>
                </a:tc>
                <a:extLst>
                  <a:ext uri="{0D108BD9-81ED-4DB2-BD59-A6C34878D82A}">
                    <a16:rowId xmlns:a16="http://schemas.microsoft.com/office/drawing/2014/main" val="1569762528"/>
                  </a:ext>
                </a:extLst>
              </a:tr>
            </a:tbl>
          </a:graphicData>
        </a:graphic>
      </p:graphicFrame>
    </p:spTree>
    <p:extLst>
      <p:ext uri="{BB962C8B-B14F-4D97-AF65-F5344CB8AC3E}">
        <p14:creationId xmlns:p14="http://schemas.microsoft.com/office/powerpoint/2010/main" val="115869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A76971C-C3C3-4FE9-A8C7-01D02CFAF4E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6688" y="6899"/>
            <a:ext cx="12288688" cy="6858000"/>
          </a:xfrm>
          <a:prstGeom prst="rect">
            <a:avLst/>
          </a:prstGeom>
        </p:spPr>
      </p:pic>
      <p:sp>
        <p:nvSpPr>
          <p:cNvPr id="3" name="Slide Number Placeholder 2">
            <a:extLst>
              <a:ext uri="{FF2B5EF4-FFF2-40B4-BE49-F238E27FC236}">
                <a16:creationId xmlns:a16="http://schemas.microsoft.com/office/drawing/2014/main" id="{C84525BD-ECCB-4007-91CA-A4CF57ADBF7B}"/>
              </a:ext>
            </a:extLst>
          </p:cNvPr>
          <p:cNvSpPr>
            <a:spLocks noGrp="1"/>
          </p:cNvSpPr>
          <p:nvPr>
            <p:ph type="sldNum" sz="quarter" idx="4"/>
          </p:nvPr>
        </p:nvSpPr>
        <p:spPr/>
        <p:txBody>
          <a:bodyPr/>
          <a:lstStyle/>
          <a:p>
            <a:fld id="{96E69268-9C8B-4EBF-A9EE-DC5DC2D48DC3}" type="slidenum">
              <a:rPr lang="en-US" smtClean="0"/>
              <a:pPr/>
              <a:t>8</a:t>
            </a:fld>
            <a:endParaRPr lang="en-US"/>
          </a:p>
        </p:txBody>
      </p:sp>
      <p:sp>
        <p:nvSpPr>
          <p:cNvPr id="4" name="Title 1">
            <a:extLst>
              <a:ext uri="{FF2B5EF4-FFF2-40B4-BE49-F238E27FC236}">
                <a16:creationId xmlns:a16="http://schemas.microsoft.com/office/drawing/2014/main" id="{AE6DD3D8-24DE-4000-9049-F60175885F1A}"/>
              </a:ext>
            </a:extLst>
          </p:cNvPr>
          <p:cNvSpPr txBox="1">
            <a:spLocks/>
          </p:cNvSpPr>
          <p:nvPr/>
        </p:nvSpPr>
        <p:spPr>
          <a:xfrm>
            <a:off x="757861" y="3284984"/>
            <a:ext cx="2832047" cy="711081"/>
          </a:xfrm>
          <a:prstGeom prst="rect">
            <a:avLst/>
          </a:prstGeom>
        </p:spPr>
        <p:txBody>
          <a:bodyPr/>
          <a:lstStyle>
            <a:lvl1pPr algn="l" defTabSz="685863" rtl="0" eaLnBrk="1" latinLnBrk="0" hangingPunct="1">
              <a:spcBef>
                <a:spcPct val="0"/>
              </a:spcBef>
              <a:buNone/>
              <a:defRPr sz="2026" kern="1200">
                <a:solidFill>
                  <a:schemeClr val="tx1"/>
                </a:solidFill>
                <a:latin typeface="+mj-lt"/>
                <a:ea typeface="+mj-ea"/>
                <a:cs typeface="+mj-cs"/>
              </a:defRPr>
            </a:lvl1pPr>
          </a:lstStyle>
          <a:p>
            <a:r>
              <a:rPr lang="en-US" sz="3200" b="1" dirty="0">
                <a:solidFill>
                  <a:schemeClr val="bg1"/>
                </a:solidFill>
                <a:latin typeface="Verdana" panose="020B0604030504040204" pitchFamily="34" charset="0"/>
                <a:ea typeface="Verdana" panose="020B0604030504040204" pitchFamily="34" charset="0"/>
              </a:rPr>
              <a:t>Problem Mitigation </a:t>
            </a:r>
          </a:p>
          <a:p>
            <a:r>
              <a:rPr lang="en-US" sz="3200" b="1" dirty="0">
                <a:solidFill>
                  <a:schemeClr val="bg1"/>
                </a:solidFill>
                <a:latin typeface="Verdana" panose="020B0604030504040204" pitchFamily="34" charset="0"/>
                <a:ea typeface="Verdana" panose="020B0604030504040204" pitchFamily="34" charset="0"/>
              </a:rPr>
              <a:t>Examples</a:t>
            </a:r>
            <a:br>
              <a:rPr lang="en-US" sz="1801" dirty="0">
                <a:solidFill>
                  <a:schemeClr val="bg1"/>
                </a:solidFill>
                <a:latin typeface="Verdana" panose="020B0604030504040204" pitchFamily="34" charset="0"/>
                <a:ea typeface="Verdana" panose="020B0604030504040204" pitchFamily="34" charset="0"/>
              </a:rPr>
            </a:br>
            <a:endParaRPr lang="en-US" sz="1801" dirty="0">
              <a:solidFill>
                <a:schemeClr val="bg1"/>
              </a:solidFill>
              <a:latin typeface="Verdana" panose="020B0604030504040204" pitchFamily="34" charset="0"/>
              <a:ea typeface="Verdana" panose="020B0604030504040204" pitchFamily="34" charset="0"/>
            </a:endParaRPr>
          </a:p>
        </p:txBody>
      </p:sp>
      <p:graphicFrame>
        <p:nvGraphicFramePr>
          <p:cNvPr id="13" name="Table 13">
            <a:extLst>
              <a:ext uri="{FF2B5EF4-FFF2-40B4-BE49-F238E27FC236}">
                <a16:creationId xmlns:a16="http://schemas.microsoft.com/office/drawing/2014/main" id="{9ADF7464-5267-4AB2-8780-08D2928D9CFE}"/>
              </a:ext>
            </a:extLst>
          </p:cNvPr>
          <p:cNvGraphicFramePr>
            <a:graphicFrameLocks noGrp="1"/>
          </p:cNvGraphicFramePr>
          <p:nvPr>
            <p:extLst>
              <p:ext uri="{D42A27DB-BD31-4B8C-83A1-F6EECF244321}">
                <p14:modId xmlns:p14="http://schemas.microsoft.com/office/powerpoint/2010/main" val="433893939"/>
              </p:ext>
            </p:extLst>
          </p:nvPr>
        </p:nvGraphicFramePr>
        <p:xfrm>
          <a:off x="4295800" y="404664"/>
          <a:ext cx="6770045" cy="5333572"/>
        </p:xfrm>
        <a:graphic>
          <a:graphicData uri="http://schemas.openxmlformats.org/drawingml/2006/table">
            <a:tbl>
              <a:tblPr firstRow="1" bandRow="1">
                <a:tableStyleId>{5DA37D80-6434-44D0-A028-1B22A696006F}</a:tableStyleId>
              </a:tblPr>
              <a:tblGrid>
                <a:gridCol w="6770045">
                  <a:extLst>
                    <a:ext uri="{9D8B030D-6E8A-4147-A177-3AD203B41FA5}">
                      <a16:colId xmlns:a16="http://schemas.microsoft.com/office/drawing/2014/main" val="26412419"/>
                    </a:ext>
                  </a:extLst>
                </a:gridCol>
              </a:tblGrid>
              <a:tr h="288032">
                <a:tc>
                  <a:txBody>
                    <a:bodyPr/>
                    <a:lstStyle/>
                    <a:p>
                      <a:r>
                        <a:rPr lang="en-US" sz="1600" dirty="0">
                          <a:solidFill>
                            <a:schemeClr val="tx1"/>
                          </a:solidFill>
                        </a:rPr>
                        <a:t>POOR SKILLS</a:t>
                      </a:r>
                      <a:endParaRPr lang="en-CA" sz="1600" dirty="0">
                        <a:solidFill>
                          <a:schemeClr val="tx1"/>
                        </a:solidFill>
                      </a:endParaRPr>
                    </a:p>
                  </a:txBody>
                  <a:tcPr>
                    <a:solidFill>
                      <a:schemeClr val="bg1">
                        <a:lumMod val="95000"/>
                      </a:schemeClr>
                    </a:solidFill>
                  </a:tcPr>
                </a:tc>
                <a:extLst>
                  <a:ext uri="{0D108BD9-81ED-4DB2-BD59-A6C34878D82A}">
                    <a16:rowId xmlns:a16="http://schemas.microsoft.com/office/drawing/2014/main" val="962096694"/>
                  </a:ext>
                </a:extLst>
              </a:tr>
              <a:tr h="1464920">
                <a:tc>
                  <a:txBody>
                    <a:bodyPr/>
                    <a:lstStyle/>
                    <a:p>
                      <a:pPr marL="285750" indent="-285750">
                        <a:buFont typeface="Arial" panose="020B0604020202020204" pitchFamily="34" charset="0"/>
                        <a:buChar char="•"/>
                      </a:pPr>
                      <a:r>
                        <a:rPr lang="en-US" sz="1600" dirty="0"/>
                        <a:t>Common training     </a:t>
                      </a:r>
                    </a:p>
                    <a:p>
                      <a:pPr marL="285750" indent="-285750">
                        <a:buFont typeface="Arial" panose="020B0604020202020204" pitchFamily="34" charset="0"/>
                        <a:buChar char="•"/>
                      </a:pPr>
                      <a:r>
                        <a:rPr lang="en-US" sz="1600" dirty="0"/>
                        <a:t>Starting a new training </a:t>
                      </a:r>
                      <a:r>
                        <a:rPr lang="en-US" sz="1600" dirty="0" err="1"/>
                        <a:t>programme</a:t>
                      </a:r>
                      <a:r>
                        <a:rPr lang="en-US" sz="1600" dirty="0"/>
                        <a:t> with a training institute and institutionalizing it</a:t>
                      </a:r>
                    </a:p>
                    <a:p>
                      <a:pPr marL="285750" indent="-285750">
                        <a:buFont typeface="Arial" panose="020B0604020202020204" pitchFamily="34" charset="0"/>
                        <a:buChar char="•"/>
                      </a:pPr>
                      <a:r>
                        <a:rPr lang="en-US" sz="1600" dirty="0"/>
                        <a:t>Introducing a common service provider for hands-on training for production of a particular product</a:t>
                      </a:r>
                      <a:endParaRPr lang="en-CA" dirty="0"/>
                    </a:p>
                  </a:txBody>
                  <a:tcPr>
                    <a:solidFill>
                      <a:schemeClr val="bg1">
                        <a:lumMod val="95000"/>
                      </a:schemeClr>
                    </a:solidFill>
                  </a:tcPr>
                </a:tc>
                <a:extLst>
                  <a:ext uri="{0D108BD9-81ED-4DB2-BD59-A6C34878D82A}">
                    <a16:rowId xmlns:a16="http://schemas.microsoft.com/office/drawing/2014/main" val="4002993612"/>
                  </a:ext>
                </a:extLst>
              </a:tr>
              <a:tr h="287187">
                <a:tc>
                  <a:txBody>
                    <a:bodyPr/>
                    <a:lstStyle/>
                    <a:p>
                      <a:r>
                        <a:rPr lang="en-US" sz="1600" b="1" dirty="0"/>
                        <a:t>POOR INFRASTRUCTURE</a:t>
                      </a:r>
                      <a:endParaRPr lang="en-CA" sz="1600" b="1" dirty="0"/>
                    </a:p>
                  </a:txBody>
                  <a:tcPr>
                    <a:solidFill>
                      <a:schemeClr val="bg1">
                        <a:lumMod val="95000"/>
                      </a:schemeClr>
                    </a:solidFill>
                  </a:tcPr>
                </a:tc>
                <a:extLst>
                  <a:ext uri="{0D108BD9-81ED-4DB2-BD59-A6C34878D82A}">
                    <a16:rowId xmlns:a16="http://schemas.microsoft.com/office/drawing/2014/main" val="637983552"/>
                  </a:ext>
                </a:extLst>
              </a:tr>
              <a:tr h="1248896">
                <a:tc>
                  <a:txBody>
                    <a:bodyPr/>
                    <a:lstStyle/>
                    <a:p>
                      <a:pPr marL="285750" marR="0" lvl="0" indent="-285750" algn="l" defTabSz="6858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600" b="0" u="none" strike="noStrike" kern="1200" cap="none" spc="0" normalizeH="0" baseline="0" noProof="0" dirty="0">
                          <a:ln>
                            <a:noFill/>
                          </a:ln>
                          <a:solidFill>
                            <a:prstClr val="black"/>
                          </a:solidFill>
                          <a:effectLst/>
                          <a:uLnTx/>
                          <a:uFillTx/>
                        </a:rPr>
                        <a:t>Establish joint facilities / infrastructure </a:t>
                      </a:r>
                    </a:p>
                    <a:p>
                      <a:pPr marL="285750" marR="0" lvl="0" indent="-285750" algn="l" defTabSz="6858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600" b="0" u="none" strike="noStrike" kern="1200" cap="none" spc="0" normalizeH="0" baseline="0" noProof="0" dirty="0">
                          <a:ln>
                            <a:noFill/>
                          </a:ln>
                          <a:solidFill>
                            <a:prstClr val="black"/>
                          </a:solidFill>
                          <a:effectLst/>
                          <a:uLnTx/>
                          <a:uFillTx/>
                        </a:rPr>
                        <a:t>Common facility centers for use of capital-intensive tools (tractors, tillers), providing transportation, packaging, processing plants, etc. </a:t>
                      </a:r>
                    </a:p>
                    <a:p>
                      <a:pPr marL="285750" marR="0" lvl="0" indent="-285750" algn="l" defTabSz="6858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600" b="0" u="none" strike="noStrike" kern="1200" cap="none" spc="0" normalizeH="0" baseline="0" noProof="0" dirty="0">
                          <a:ln>
                            <a:noFill/>
                          </a:ln>
                          <a:solidFill>
                            <a:prstClr val="black"/>
                          </a:solidFill>
                          <a:effectLst/>
                          <a:uLnTx/>
                          <a:uFillTx/>
                        </a:rPr>
                        <a:t>Executing projects through Public Private Partnership (PPP) mode</a:t>
                      </a:r>
                      <a:endParaRPr kumimoji="0" lang="en-US" altLang="en-US" sz="1600" b="0" i="0" u="none" strike="noStrike" kern="1200" cap="none" spc="0" normalizeH="0" baseline="0" noProof="0" dirty="0">
                        <a:ln>
                          <a:noFill/>
                        </a:ln>
                        <a:solidFill>
                          <a:prstClr val="black"/>
                        </a:solidFill>
                        <a:effectLst/>
                        <a:uLnTx/>
                        <a:uFillTx/>
                        <a:latin typeface="+mn-lt"/>
                        <a:ea typeface="+mn-ea"/>
                        <a:cs typeface="Times New Roman" panose="02020603050405020304" pitchFamily="18" charset="0"/>
                      </a:endParaRPr>
                    </a:p>
                  </a:txBody>
                  <a:tcPr>
                    <a:solidFill>
                      <a:schemeClr val="bg1">
                        <a:lumMod val="95000"/>
                      </a:schemeClr>
                    </a:solidFill>
                  </a:tcPr>
                </a:tc>
                <a:extLst>
                  <a:ext uri="{0D108BD9-81ED-4DB2-BD59-A6C34878D82A}">
                    <a16:rowId xmlns:a16="http://schemas.microsoft.com/office/drawing/2014/main" val="4155628927"/>
                  </a:ext>
                </a:extLst>
              </a:tr>
              <a:tr h="287187">
                <a:tc>
                  <a:txBody>
                    <a:bodyPr/>
                    <a:lstStyle/>
                    <a:p>
                      <a:r>
                        <a:rPr lang="en-US" sz="1600" b="1" dirty="0"/>
                        <a:t>LACK OF INNOVATION</a:t>
                      </a:r>
                      <a:endParaRPr lang="en-CA" sz="1600" b="1" dirty="0"/>
                    </a:p>
                  </a:txBody>
                  <a:tcPr>
                    <a:solidFill>
                      <a:schemeClr val="bg1">
                        <a:lumMod val="95000"/>
                      </a:schemeClr>
                    </a:solidFill>
                  </a:tcPr>
                </a:tc>
                <a:extLst>
                  <a:ext uri="{0D108BD9-81ED-4DB2-BD59-A6C34878D82A}">
                    <a16:rowId xmlns:a16="http://schemas.microsoft.com/office/drawing/2014/main" val="2300852003"/>
                  </a:ext>
                </a:extLst>
              </a:tr>
              <a:tr h="994108">
                <a:tc>
                  <a:txBody>
                    <a:bodyPr/>
                    <a:lstStyle/>
                    <a:p>
                      <a:pPr marL="355496" marR="0" lvl="0" indent="-355496" algn="l" defTabSz="121898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altLang="en-US" sz="1600" b="0" u="none" strike="noStrike" kern="1200" cap="none" spc="0" normalizeH="0" baseline="0" noProof="0" dirty="0">
                          <a:ln>
                            <a:noFill/>
                          </a:ln>
                          <a:solidFill>
                            <a:prstClr val="black"/>
                          </a:solidFill>
                          <a:effectLst/>
                          <a:uLnTx/>
                          <a:uFillTx/>
                        </a:rPr>
                        <a:t>Promotion of direct intervention between producer and consumer/customer  </a:t>
                      </a:r>
                    </a:p>
                    <a:p>
                      <a:pPr marL="355496" marR="0" lvl="0" indent="-355496" algn="l" defTabSz="121898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altLang="en-US" sz="1600" b="0" u="none" strike="noStrike" kern="1200" cap="none" spc="0" normalizeH="0" baseline="0" noProof="0" dirty="0">
                          <a:ln>
                            <a:noFill/>
                          </a:ln>
                          <a:solidFill>
                            <a:prstClr val="black"/>
                          </a:solidFill>
                          <a:effectLst/>
                          <a:uLnTx/>
                          <a:uFillTx/>
                        </a:rPr>
                        <a:t>Networking with a local technical institute for innovation related inputs</a:t>
                      </a:r>
                    </a:p>
                    <a:p>
                      <a:pPr marL="354013" marR="0" lvl="0" indent="-354013" algn="l" defTabSz="121898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altLang="en-US" sz="1600" b="0" u="none" strike="noStrike" kern="1200" cap="none" spc="0" normalizeH="0" baseline="0" noProof="0" dirty="0">
                          <a:ln>
                            <a:noFill/>
                          </a:ln>
                          <a:solidFill>
                            <a:prstClr val="black"/>
                          </a:solidFill>
                          <a:effectLst/>
                          <a:uLnTx/>
                          <a:uFillTx/>
                        </a:rPr>
                        <a:t>Removing isolation of the cluster as a whole (e.g. people traveling outside, external customers approaching the cluster, sharpening competition amongst groups </a:t>
                      </a:r>
                      <a:r>
                        <a:rPr kumimoji="0" lang="en-US" altLang="en-US" sz="1600" b="0" u="none" strike="noStrike" kern="1200" cap="none" spc="0" normalizeH="0" baseline="0" noProof="0" dirty="0" err="1">
                          <a:ln>
                            <a:noFill/>
                          </a:ln>
                          <a:solidFill>
                            <a:prstClr val="black"/>
                          </a:solidFill>
                          <a:effectLst/>
                          <a:uLnTx/>
                          <a:uFillTx/>
                        </a:rPr>
                        <a:t>etc</a:t>
                      </a:r>
                      <a:r>
                        <a:rPr kumimoji="0" lang="en-US" altLang="en-US" sz="1600" b="0" u="none" strike="noStrike" kern="1200" cap="none" spc="0" normalizeH="0" baseline="0" noProof="0" dirty="0">
                          <a:ln>
                            <a:noFill/>
                          </a:ln>
                          <a:solidFill>
                            <a:prstClr val="black"/>
                          </a:solidFill>
                          <a:effectLst/>
                          <a:uLnTx/>
                          <a:uFillTx/>
                        </a:rPr>
                        <a:t>)</a:t>
                      </a:r>
                    </a:p>
                    <a:p>
                      <a:endParaRPr lang="en-CA" dirty="0"/>
                    </a:p>
                  </a:txBody>
                  <a:tcPr>
                    <a:solidFill>
                      <a:schemeClr val="bg1">
                        <a:lumMod val="95000"/>
                      </a:schemeClr>
                    </a:solidFill>
                  </a:tcPr>
                </a:tc>
                <a:extLst>
                  <a:ext uri="{0D108BD9-81ED-4DB2-BD59-A6C34878D82A}">
                    <a16:rowId xmlns:a16="http://schemas.microsoft.com/office/drawing/2014/main" val="4187382383"/>
                  </a:ext>
                </a:extLst>
              </a:tr>
            </a:tbl>
          </a:graphicData>
        </a:graphic>
      </p:graphicFrame>
    </p:spTree>
    <p:extLst>
      <p:ext uri="{BB962C8B-B14F-4D97-AF65-F5344CB8AC3E}">
        <p14:creationId xmlns:p14="http://schemas.microsoft.com/office/powerpoint/2010/main" val="2876715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DAA389C8-B2EE-4FCB-A752-D81FA60401A6}"/>
              </a:ext>
            </a:extLst>
          </p:cNvPr>
          <p:cNvSpPr>
            <a:spLocks noGrp="1"/>
          </p:cNvSpPr>
          <p:nvPr>
            <p:ph type="sldNum" sz="quarter" idx="12"/>
          </p:nvPr>
        </p:nvSpPr>
        <p:spPr>
          <a:xfrm>
            <a:off x="8584533" y="6338778"/>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94E2DD-4F38-4D2A-97E5-5D7467AA1DEC}" type="slidenum">
              <a:rPr kumimoji="0" lang="en-US" sz="1200" b="0" i="0" u="none" strike="noStrike" kern="1200" cap="none" spc="0" normalizeH="0" baseline="0" noProof="0" smtClean="0">
                <a:ln>
                  <a:noFill/>
                </a:ln>
                <a:solidFill>
                  <a:prstClr val="black">
                    <a:tint val="75000"/>
                  </a:prst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Corbel" panose="020B0503020204020204"/>
              <a:ea typeface="+mn-ea"/>
              <a:cs typeface="+mn-cs"/>
            </a:endParaRPr>
          </a:p>
        </p:txBody>
      </p:sp>
      <p:cxnSp>
        <p:nvCxnSpPr>
          <p:cNvPr id="11" name="Straight Connector 10">
            <a:extLst>
              <a:ext uri="{FF2B5EF4-FFF2-40B4-BE49-F238E27FC236}">
                <a16:creationId xmlns:a16="http://schemas.microsoft.com/office/drawing/2014/main" id="{AA5807D1-3318-4BBB-AB4D-32C21D92ABDB}"/>
              </a:ext>
            </a:extLst>
          </p:cNvPr>
          <p:cNvCxnSpPr/>
          <p:nvPr/>
        </p:nvCxnSpPr>
        <p:spPr>
          <a:xfrm>
            <a:off x="2638845" y="1193453"/>
            <a:ext cx="0" cy="493122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B959DDA-3A6D-4191-AB9B-0DB16E7D71E2}"/>
              </a:ext>
            </a:extLst>
          </p:cNvPr>
          <p:cNvCxnSpPr/>
          <p:nvPr/>
        </p:nvCxnSpPr>
        <p:spPr>
          <a:xfrm>
            <a:off x="4943616" y="1193453"/>
            <a:ext cx="0" cy="493122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49C9BF0-54D9-44A4-A74A-2981F5C551EF}"/>
              </a:ext>
            </a:extLst>
          </p:cNvPr>
          <p:cNvCxnSpPr/>
          <p:nvPr/>
        </p:nvCxnSpPr>
        <p:spPr>
          <a:xfrm>
            <a:off x="7248387" y="1193453"/>
            <a:ext cx="0" cy="493122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067D90A-A2B1-49CC-8087-888224E7D34E}"/>
              </a:ext>
            </a:extLst>
          </p:cNvPr>
          <p:cNvCxnSpPr/>
          <p:nvPr/>
        </p:nvCxnSpPr>
        <p:spPr>
          <a:xfrm>
            <a:off x="9553158" y="1193453"/>
            <a:ext cx="0" cy="493122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295F50F7-39F1-459A-83EA-1AE370A98681}"/>
              </a:ext>
            </a:extLst>
          </p:cNvPr>
          <p:cNvSpPr/>
          <p:nvPr/>
        </p:nvSpPr>
        <p:spPr>
          <a:xfrm>
            <a:off x="398424" y="1344038"/>
            <a:ext cx="2109319" cy="4865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Corbel" panose="020B0503020204020204"/>
              </a:rPr>
              <a:t>RANK#_______</a:t>
            </a:r>
            <a:endParaRPr kumimoji="0" lang="en-US" sz="1800" b="1" i="0" u="none" strike="noStrike" kern="1200" cap="none" spc="0" normalizeH="0" baseline="0" noProof="0" dirty="0">
              <a:ln>
                <a:noFill/>
              </a:ln>
              <a:solidFill>
                <a:schemeClr val="tx1"/>
              </a:solidFill>
              <a:effectLst/>
              <a:uLnTx/>
              <a:uFillTx/>
              <a:latin typeface="Corbel" panose="020B0503020204020204"/>
              <a:ea typeface="+mn-ea"/>
              <a:cs typeface="+mn-cs"/>
            </a:endParaRPr>
          </a:p>
        </p:txBody>
      </p:sp>
      <p:sp>
        <p:nvSpPr>
          <p:cNvPr id="35" name="Rectangle 34">
            <a:extLst>
              <a:ext uri="{FF2B5EF4-FFF2-40B4-BE49-F238E27FC236}">
                <a16:creationId xmlns:a16="http://schemas.microsoft.com/office/drawing/2014/main" id="{ADA9964B-3E2B-42C9-BCCA-46FBF371C7C7}"/>
              </a:ext>
            </a:extLst>
          </p:cNvPr>
          <p:cNvSpPr/>
          <p:nvPr/>
        </p:nvSpPr>
        <p:spPr>
          <a:xfrm>
            <a:off x="2736571" y="1344038"/>
            <a:ext cx="2109319" cy="4865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orbel" panose="020B0503020204020204"/>
                <a:ea typeface="+mn-ea"/>
                <a:cs typeface="+mn-cs"/>
              </a:rPr>
              <a:t>RANK#_______</a:t>
            </a:r>
            <a:endParaRPr kumimoji="0" lang="en-US" sz="1800" b="1"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49" name="Rectangle 48">
            <a:extLst>
              <a:ext uri="{FF2B5EF4-FFF2-40B4-BE49-F238E27FC236}">
                <a16:creationId xmlns:a16="http://schemas.microsoft.com/office/drawing/2014/main" id="{1CD70885-A33E-4FDA-9BF5-395339D66A36}"/>
              </a:ext>
            </a:extLst>
          </p:cNvPr>
          <p:cNvSpPr/>
          <p:nvPr/>
        </p:nvSpPr>
        <p:spPr>
          <a:xfrm>
            <a:off x="5041342" y="1344038"/>
            <a:ext cx="2109319" cy="4865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orbel" panose="020B0503020204020204"/>
                <a:ea typeface="+mn-ea"/>
                <a:cs typeface="+mn-cs"/>
              </a:rPr>
              <a:t>RANK#_______</a:t>
            </a:r>
            <a:endParaRPr kumimoji="0" lang="en-US" sz="1800" b="1"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50" name="Rectangle 49">
            <a:extLst>
              <a:ext uri="{FF2B5EF4-FFF2-40B4-BE49-F238E27FC236}">
                <a16:creationId xmlns:a16="http://schemas.microsoft.com/office/drawing/2014/main" id="{58D679E4-F2EF-4722-8183-B44BD1999C26}"/>
              </a:ext>
            </a:extLst>
          </p:cNvPr>
          <p:cNvSpPr/>
          <p:nvPr/>
        </p:nvSpPr>
        <p:spPr>
          <a:xfrm>
            <a:off x="7328418" y="1344038"/>
            <a:ext cx="2109319" cy="4865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orbel" panose="020B0503020204020204"/>
                <a:ea typeface="+mn-ea"/>
                <a:cs typeface="+mn-cs"/>
              </a:rPr>
              <a:t>RANK#_______</a:t>
            </a:r>
            <a:endParaRPr kumimoji="0" lang="en-US" sz="1800" b="1"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51" name="Rectangle 50">
            <a:extLst>
              <a:ext uri="{FF2B5EF4-FFF2-40B4-BE49-F238E27FC236}">
                <a16:creationId xmlns:a16="http://schemas.microsoft.com/office/drawing/2014/main" id="{9BF48E03-07B6-4612-9433-E3018C824D9C}"/>
              </a:ext>
            </a:extLst>
          </p:cNvPr>
          <p:cNvSpPr/>
          <p:nvPr/>
        </p:nvSpPr>
        <p:spPr>
          <a:xfrm>
            <a:off x="9633189" y="1344038"/>
            <a:ext cx="2109319" cy="4865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orbel" panose="020B0503020204020204"/>
                <a:ea typeface="+mn-ea"/>
                <a:cs typeface="+mn-cs"/>
              </a:rPr>
              <a:t>RANK#_______</a:t>
            </a:r>
            <a:endParaRPr kumimoji="0" lang="en-US" sz="1800" b="1"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55" name="Freeform 4623">
            <a:extLst>
              <a:ext uri="{FF2B5EF4-FFF2-40B4-BE49-F238E27FC236}">
                <a16:creationId xmlns:a16="http://schemas.microsoft.com/office/drawing/2014/main" id="{FCF47340-B1A7-4B23-8C50-7644BEA19A7C}"/>
              </a:ext>
            </a:extLst>
          </p:cNvPr>
          <p:cNvSpPr>
            <a:spLocks noEditPoints="1"/>
          </p:cNvSpPr>
          <p:nvPr/>
        </p:nvSpPr>
        <p:spPr bwMode="auto">
          <a:xfrm>
            <a:off x="1180195" y="2225154"/>
            <a:ext cx="573592" cy="559597"/>
          </a:xfrm>
          <a:custGeom>
            <a:avLst/>
            <a:gdLst>
              <a:gd name="T0" fmla="*/ 254 w 904"/>
              <a:gd name="T1" fmla="*/ 662 h 903"/>
              <a:gd name="T2" fmla="*/ 483 w 904"/>
              <a:gd name="T3" fmla="*/ 662 h 903"/>
              <a:gd name="T4" fmla="*/ 440 w 904"/>
              <a:gd name="T5" fmla="*/ 391 h 903"/>
              <a:gd name="T6" fmla="*/ 211 w 904"/>
              <a:gd name="T7" fmla="*/ 391 h 903"/>
              <a:gd name="T8" fmla="*/ 894 w 904"/>
              <a:gd name="T9" fmla="*/ 53 h 903"/>
              <a:gd name="T10" fmla="*/ 900 w 904"/>
              <a:gd name="T11" fmla="*/ 42 h 903"/>
              <a:gd name="T12" fmla="*/ 904 w 904"/>
              <a:gd name="T13" fmla="*/ 31 h 903"/>
              <a:gd name="T14" fmla="*/ 903 w 904"/>
              <a:gd name="T15" fmla="*/ 20 h 903"/>
              <a:gd name="T16" fmla="*/ 896 w 904"/>
              <a:gd name="T17" fmla="*/ 10 h 903"/>
              <a:gd name="T18" fmla="*/ 887 w 904"/>
              <a:gd name="T19" fmla="*/ 3 h 903"/>
              <a:gd name="T20" fmla="*/ 876 w 904"/>
              <a:gd name="T21" fmla="*/ 0 h 903"/>
              <a:gd name="T22" fmla="*/ 864 w 904"/>
              <a:gd name="T23" fmla="*/ 1 h 903"/>
              <a:gd name="T24" fmla="*/ 854 w 904"/>
              <a:gd name="T25" fmla="*/ 7 h 903"/>
              <a:gd name="T26" fmla="*/ 594 w 904"/>
              <a:gd name="T27" fmla="*/ 237 h 903"/>
              <a:gd name="T28" fmla="*/ 211 w 904"/>
              <a:gd name="T29" fmla="*/ 240 h 903"/>
              <a:gd name="T30" fmla="*/ 211 w 904"/>
              <a:gd name="T31" fmla="*/ 162 h 903"/>
              <a:gd name="T32" fmla="*/ 209 w 904"/>
              <a:gd name="T33" fmla="*/ 156 h 903"/>
              <a:gd name="T34" fmla="*/ 205 w 904"/>
              <a:gd name="T35" fmla="*/ 153 h 903"/>
              <a:gd name="T36" fmla="*/ 199 w 904"/>
              <a:gd name="T37" fmla="*/ 151 h 903"/>
              <a:gd name="T38" fmla="*/ 76 w 904"/>
              <a:gd name="T39" fmla="*/ 150 h 903"/>
              <a:gd name="T40" fmla="*/ 70 w 904"/>
              <a:gd name="T41" fmla="*/ 151 h 903"/>
              <a:gd name="T42" fmla="*/ 65 w 904"/>
              <a:gd name="T43" fmla="*/ 154 h 903"/>
              <a:gd name="T44" fmla="*/ 62 w 904"/>
              <a:gd name="T45" fmla="*/ 160 h 903"/>
              <a:gd name="T46" fmla="*/ 60 w 904"/>
              <a:gd name="T47" fmla="*/ 166 h 903"/>
              <a:gd name="T48" fmla="*/ 15 w 904"/>
              <a:gd name="T49" fmla="*/ 240 h 903"/>
              <a:gd name="T50" fmla="*/ 9 w 904"/>
              <a:gd name="T51" fmla="*/ 241 h 903"/>
              <a:gd name="T52" fmla="*/ 5 w 904"/>
              <a:gd name="T53" fmla="*/ 245 h 903"/>
              <a:gd name="T54" fmla="*/ 1 w 904"/>
              <a:gd name="T55" fmla="*/ 250 h 903"/>
              <a:gd name="T56" fmla="*/ 0 w 904"/>
              <a:gd name="T57" fmla="*/ 256 h 903"/>
              <a:gd name="T58" fmla="*/ 0 w 904"/>
              <a:gd name="T59" fmla="*/ 379 h 903"/>
              <a:gd name="T60" fmla="*/ 3 w 904"/>
              <a:gd name="T61" fmla="*/ 385 h 903"/>
              <a:gd name="T62" fmla="*/ 7 w 904"/>
              <a:gd name="T63" fmla="*/ 388 h 903"/>
              <a:gd name="T64" fmla="*/ 13 w 904"/>
              <a:gd name="T65" fmla="*/ 390 h 903"/>
              <a:gd name="T66" fmla="*/ 60 w 904"/>
              <a:gd name="T67" fmla="*/ 391 h 903"/>
              <a:gd name="T68" fmla="*/ 61 w 904"/>
              <a:gd name="T69" fmla="*/ 800 h 903"/>
              <a:gd name="T70" fmla="*/ 64 w 904"/>
              <a:gd name="T71" fmla="*/ 806 h 903"/>
              <a:gd name="T72" fmla="*/ 67 w 904"/>
              <a:gd name="T73" fmla="*/ 810 h 903"/>
              <a:gd name="T74" fmla="*/ 73 w 904"/>
              <a:gd name="T75" fmla="*/ 813 h 903"/>
              <a:gd name="T76" fmla="*/ 483 w 904"/>
              <a:gd name="T77" fmla="*/ 813 h 903"/>
              <a:gd name="T78" fmla="*/ 483 w 904"/>
              <a:gd name="T79" fmla="*/ 891 h 903"/>
              <a:gd name="T80" fmla="*/ 485 w 904"/>
              <a:gd name="T81" fmla="*/ 896 h 903"/>
              <a:gd name="T82" fmla="*/ 489 w 904"/>
              <a:gd name="T83" fmla="*/ 901 h 903"/>
              <a:gd name="T84" fmla="*/ 494 w 904"/>
              <a:gd name="T85" fmla="*/ 903 h 903"/>
              <a:gd name="T86" fmla="*/ 618 w 904"/>
              <a:gd name="T87" fmla="*/ 903 h 903"/>
              <a:gd name="T88" fmla="*/ 624 w 904"/>
              <a:gd name="T89" fmla="*/ 902 h 903"/>
              <a:gd name="T90" fmla="*/ 628 w 904"/>
              <a:gd name="T91" fmla="*/ 898 h 903"/>
              <a:gd name="T92" fmla="*/ 632 w 904"/>
              <a:gd name="T93" fmla="*/ 894 h 903"/>
              <a:gd name="T94" fmla="*/ 633 w 904"/>
              <a:gd name="T95" fmla="*/ 888 h 903"/>
              <a:gd name="T96" fmla="*/ 708 w 904"/>
              <a:gd name="T97" fmla="*/ 813 h 903"/>
              <a:gd name="T98" fmla="*/ 714 w 904"/>
              <a:gd name="T99" fmla="*/ 812 h 903"/>
              <a:gd name="T100" fmla="*/ 719 w 904"/>
              <a:gd name="T101" fmla="*/ 808 h 903"/>
              <a:gd name="T102" fmla="*/ 722 w 904"/>
              <a:gd name="T103" fmla="*/ 804 h 903"/>
              <a:gd name="T104" fmla="*/ 723 w 904"/>
              <a:gd name="T105" fmla="*/ 798 h 903"/>
              <a:gd name="T106" fmla="*/ 723 w 904"/>
              <a:gd name="T107" fmla="*/ 674 h 903"/>
              <a:gd name="T108" fmla="*/ 721 w 904"/>
              <a:gd name="T109" fmla="*/ 669 h 903"/>
              <a:gd name="T110" fmla="*/ 716 w 904"/>
              <a:gd name="T111" fmla="*/ 665 h 903"/>
              <a:gd name="T112" fmla="*/ 711 w 904"/>
              <a:gd name="T113" fmla="*/ 662 h 903"/>
              <a:gd name="T114" fmla="*/ 633 w 904"/>
              <a:gd name="T115" fmla="*/ 662 h 903"/>
              <a:gd name="T116" fmla="*/ 635 w 904"/>
              <a:gd name="T117" fmla="*/ 280 h 903"/>
              <a:gd name="T118" fmla="*/ 637 w 904"/>
              <a:gd name="T119" fmla="*/ 278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4" h="903">
                <a:moveTo>
                  <a:pt x="483" y="662"/>
                </a:moveTo>
                <a:lnTo>
                  <a:pt x="254" y="662"/>
                </a:lnTo>
                <a:lnTo>
                  <a:pt x="483" y="433"/>
                </a:lnTo>
                <a:lnTo>
                  <a:pt x="483" y="662"/>
                </a:lnTo>
                <a:close/>
                <a:moveTo>
                  <a:pt x="211" y="391"/>
                </a:moveTo>
                <a:lnTo>
                  <a:pt x="440" y="391"/>
                </a:lnTo>
                <a:lnTo>
                  <a:pt x="211" y="620"/>
                </a:lnTo>
                <a:lnTo>
                  <a:pt x="211" y="391"/>
                </a:lnTo>
                <a:close/>
                <a:moveTo>
                  <a:pt x="637" y="278"/>
                </a:moveTo>
                <a:lnTo>
                  <a:pt x="894" y="53"/>
                </a:lnTo>
                <a:lnTo>
                  <a:pt x="898" y="48"/>
                </a:lnTo>
                <a:lnTo>
                  <a:pt x="900" y="42"/>
                </a:lnTo>
                <a:lnTo>
                  <a:pt x="903" y="37"/>
                </a:lnTo>
                <a:lnTo>
                  <a:pt x="904" y="31"/>
                </a:lnTo>
                <a:lnTo>
                  <a:pt x="904" y="25"/>
                </a:lnTo>
                <a:lnTo>
                  <a:pt x="903" y="20"/>
                </a:lnTo>
                <a:lnTo>
                  <a:pt x="900" y="14"/>
                </a:lnTo>
                <a:lnTo>
                  <a:pt x="896" y="10"/>
                </a:lnTo>
                <a:lnTo>
                  <a:pt x="891" y="5"/>
                </a:lnTo>
                <a:lnTo>
                  <a:pt x="887" y="3"/>
                </a:lnTo>
                <a:lnTo>
                  <a:pt x="881" y="1"/>
                </a:lnTo>
                <a:lnTo>
                  <a:pt x="876" y="0"/>
                </a:lnTo>
                <a:lnTo>
                  <a:pt x="870" y="0"/>
                </a:lnTo>
                <a:lnTo>
                  <a:pt x="864" y="1"/>
                </a:lnTo>
                <a:lnTo>
                  <a:pt x="859" y="4"/>
                </a:lnTo>
                <a:lnTo>
                  <a:pt x="854" y="7"/>
                </a:lnTo>
                <a:lnTo>
                  <a:pt x="598" y="233"/>
                </a:lnTo>
                <a:lnTo>
                  <a:pt x="594" y="237"/>
                </a:lnTo>
                <a:lnTo>
                  <a:pt x="592" y="240"/>
                </a:lnTo>
                <a:lnTo>
                  <a:pt x="211" y="240"/>
                </a:lnTo>
                <a:lnTo>
                  <a:pt x="211" y="166"/>
                </a:lnTo>
                <a:lnTo>
                  <a:pt x="211" y="162"/>
                </a:lnTo>
                <a:lnTo>
                  <a:pt x="210" y="160"/>
                </a:lnTo>
                <a:lnTo>
                  <a:pt x="209" y="156"/>
                </a:lnTo>
                <a:lnTo>
                  <a:pt x="207" y="154"/>
                </a:lnTo>
                <a:lnTo>
                  <a:pt x="205" y="153"/>
                </a:lnTo>
                <a:lnTo>
                  <a:pt x="202" y="151"/>
                </a:lnTo>
                <a:lnTo>
                  <a:pt x="199" y="151"/>
                </a:lnTo>
                <a:lnTo>
                  <a:pt x="196" y="150"/>
                </a:lnTo>
                <a:lnTo>
                  <a:pt x="76" y="150"/>
                </a:lnTo>
                <a:lnTo>
                  <a:pt x="73" y="151"/>
                </a:lnTo>
                <a:lnTo>
                  <a:pt x="70" y="151"/>
                </a:lnTo>
                <a:lnTo>
                  <a:pt x="67" y="153"/>
                </a:lnTo>
                <a:lnTo>
                  <a:pt x="65" y="154"/>
                </a:lnTo>
                <a:lnTo>
                  <a:pt x="64" y="156"/>
                </a:lnTo>
                <a:lnTo>
                  <a:pt x="62" y="160"/>
                </a:lnTo>
                <a:lnTo>
                  <a:pt x="61" y="162"/>
                </a:lnTo>
                <a:lnTo>
                  <a:pt x="60" y="166"/>
                </a:lnTo>
                <a:lnTo>
                  <a:pt x="60" y="240"/>
                </a:lnTo>
                <a:lnTo>
                  <a:pt x="15" y="240"/>
                </a:lnTo>
                <a:lnTo>
                  <a:pt x="13" y="241"/>
                </a:lnTo>
                <a:lnTo>
                  <a:pt x="9" y="241"/>
                </a:lnTo>
                <a:lnTo>
                  <a:pt x="7" y="243"/>
                </a:lnTo>
                <a:lnTo>
                  <a:pt x="5" y="245"/>
                </a:lnTo>
                <a:lnTo>
                  <a:pt x="3" y="247"/>
                </a:lnTo>
                <a:lnTo>
                  <a:pt x="1" y="250"/>
                </a:lnTo>
                <a:lnTo>
                  <a:pt x="0" y="252"/>
                </a:lnTo>
                <a:lnTo>
                  <a:pt x="0" y="256"/>
                </a:lnTo>
                <a:lnTo>
                  <a:pt x="0" y="376"/>
                </a:lnTo>
                <a:lnTo>
                  <a:pt x="0" y="379"/>
                </a:lnTo>
                <a:lnTo>
                  <a:pt x="1" y="381"/>
                </a:lnTo>
                <a:lnTo>
                  <a:pt x="3" y="385"/>
                </a:lnTo>
                <a:lnTo>
                  <a:pt x="5" y="387"/>
                </a:lnTo>
                <a:lnTo>
                  <a:pt x="7" y="388"/>
                </a:lnTo>
                <a:lnTo>
                  <a:pt x="9" y="390"/>
                </a:lnTo>
                <a:lnTo>
                  <a:pt x="13" y="390"/>
                </a:lnTo>
                <a:lnTo>
                  <a:pt x="15" y="391"/>
                </a:lnTo>
                <a:lnTo>
                  <a:pt x="60" y="391"/>
                </a:lnTo>
                <a:lnTo>
                  <a:pt x="60" y="798"/>
                </a:lnTo>
                <a:lnTo>
                  <a:pt x="61" y="800"/>
                </a:lnTo>
                <a:lnTo>
                  <a:pt x="62" y="804"/>
                </a:lnTo>
                <a:lnTo>
                  <a:pt x="64" y="806"/>
                </a:lnTo>
                <a:lnTo>
                  <a:pt x="65" y="808"/>
                </a:lnTo>
                <a:lnTo>
                  <a:pt x="67" y="810"/>
                </a:lnTo>
                <a:lnTo>
                  <a:pt x="70" y="812"/>
                </a:lnTo>
                <a:lnTo>
                  <a:pt x="73" y="813"/>
                </a:lnTo>
                <a:lnTo>
                  <a:pt x="76" y="813"/>
                </a:lnTo>
                <a:lnTo>
                  <a:pt x="483" y="813"/>
                </a:lnTo>
                <a:lnTo>
                  <a:pt x="483" y="888"/>
                </a:lnTo>
                <a:lnTo>
                  <a:pt x="483" y="891"/>
                </a:lnTo>
                <a:lnTo>
                  <a:pt x="484" y="894"/>
                </a:lnTo>
                <a:lnTo>
                  <a:pt x="485" y="896"/>
                </a:lnTo>
                <a:lnTo>
                  <a:pt x="487" y="898"/>
                </a:lnTo>
                <a:lnTo>
                  <a:pt x="489" y="901"/>
                </a:lnTo>
                <a:lnTo>
                  <a:pt x="492" y="902"/>
                </a:lnTo>
                <a:lnTo>
                  <a:pt x="494" y="903"/>
                </a:lnTo>
                <a:lnTo>
                  <a:pt x="497" y="903"/>
                </a:lnTo>
                <a:lnTo>
                  <a:pt x="618" y="903"/>
                </a:lnTo>
                <a:lnTo>
                  <a:pt x="620" y="903"/>
                </a:lnTo>
                <a:lnTo>
                  <a:pt x="624" y="902"/>
                </a:lnTo>
                <a:lnTo>
                  <a:pt x="626" y="901"/>
                </a:lnTo>
                <a:lnTo>
                  <a:pt x="628" y="898"/>
                </a:lnTo>
                <a:lnTo>
                  <a:pt x="631" y="896"/>
                </a:lnTo>
                <a:lnTo>
                  <a:pt x="632" y="894"/>
                </a:lnTo>
                <a:lnTo>
                  <a:pt x="633" y="891"/>
                </a:lnTo>
                <a:lnTo>
                  <a:pt x="633" y="888"/>
                </a:lnTo>
                <a:lnTo>
                  <a:pt x="633" y="813"/>
                </a:lnTo>
                <a:lnTo>
                  <a:pt x="708" y="813"/>
                </a:lnTo>
                <a:lnTo>
                  <a:pt x="711" y="813"/>
                </a:lnTo>
                <a:lnTo>
                  <a:pt x="714" y="812"/>
                </a:lnTo>
                <a:lnTo>
                  <a:pt x="716" y="810"/>
                </a:lnTo>
                <a:lnTo>
                  <a:pt x="719" y="808"/>
                </a:lnTo>
                <a:lnTo>
                  <a:pt x="721" y="806"/>
                </a:lnTo>
                <a:lnTo>
                  <a:pt x="722" y="804"/>
                </a:lnTo>
                <a:lnTo>
                  <a:pt x="723" y="800"/>
                </a:lnTo>
                <a:lnTo>
                  <a:pt x="723" y="798"/>
                </a:lnTo>
                <a:lnTo>
                  <a:pt x="723" y="677"/>
                </a:lnTo>
                <a:lnTo>
                  <a:pt x="723" y="674"/>
                </a:lnTo>
                <a:lnTo>
                  <a:pt x="722" y="671"/>
                </a:lnTo>
                <a:lnTo>
                  <a:pt x="721" y="669"/>
                </a:lnTo>
                <a:lnTo>
                  <a:pt x="719" y="667"/>
                </a:lnTo>
                <a:lnTo>
                  <a:pt x="716" y="665"/>
                </a:lnTo>
                <a:lnTo>
                  <a:pt x="714" y="664"/>
                </a:lnTo>
                <a:lnTo>
                  <a:pt x="711" y="662"/>
                </a:lnTo>
                <a:lnTo>
                  <a:pt x="708" y="662"/>
                </a:lnTo>
                <a:lnTo>
                  <a:pt x="633" y="662"/>
                </a:lnTo>
                <a:lnTo>
                  <a:pt x="633" y="282"/>
                </a:lnTo>
                <a:lnTo>
                  <a:pt x="635" y="280"/>
                </a:lnTo>
                <a:lnTo>
                  <a:pt x="637" y="278"/>
                </a:lnTo>
                <a:lnTo>
                  <a:pt x="637" y="278"/>
                </a:lnTo>
                <a:close/>
              </a:path>
            </a:pathLst>
          </a:custGeom>
          <a:ln/>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grpSp>
        <p:nvGrpSpPr>
          <p:cNvPr id="59" name="Group 58">
            <a:extLst>
              <a:ext uri="{FF2B5EF4-FFF2-40B4-BE49-F238E27FC236}">
                <a16:creationId xmlns:a16="http://schemas.microsoft.com/office/drawing/2014/main" id="{F275744E-8F62-4306-844F-0D4D4A3BBC18}"/>
              </a:ext>
            </a:extLst>
          </p:cNvPr>
          <p:cNvGrpSpPr/>
          <p:nvPr/>
        </p:nvGrpSpPr>
        <p:grpSpPr>
          <a:xfrm>
            <a:off x="5791436" y="2173921"/>
            <a:ext cx="609128" cy="609128"/>
            <a:chOff x="7613650" y="1387475"/>
            <a:chExt cx="284163" cy="284163"/>
          </a:xfrm>
          <a:solidFill>
            <a:schemeClr val="accent1"/>
          </a:solidFill>
        </p:grpSpPr>
        <p:sp>
          <p:nvSpPr>
            <p:cNvPr id="60" name="Freeform 4359">
              <a:extLst>
                <a:ext uri="{FF2B5EF4-FFF2-40B4-BE49-F238E27FC236}">
                  <a16:creationId xmlns:a16="http://schemas.microsoft.com/office/drawing/2014/main" id="{325D1D47-6861-42DA-8B55-8B02182A10FA}"/>
                </a:ext>
              </a:extLst>
            </p:cNvPr>
            <p:cNvSpPr>
              <a:spLocks noEditPoints="1"/>
            </p:cNvSpPr>
            <p:nvPr/>
          </p:nvSpPr>
          <p:spPr bwMode="auto">
            <a:xfrm>
              <a:off x="7613650" y="1471613"/>
              <a:ext cx="200025" cy="200025"/>
            </a:xfrm>
            <a:custGeom>
              <a:avLst/>
              <a:gdLst>
                <a:gd name="T0" fmla="*/ 276 w 629"/>
                <a:gd name="T1" fmla="*/ 436 h 629"/>
                <a:gd name="T2" fmla="*/ 233 w 629"/>
                <a:gd name="T3" fmla="*/ 411 h 629"/>
                <a:gd name="T4" fmla="*/ 202 w 629"/>
                <a:gd name="T5" fmla="*/ 374 h 629"/>
                <a:gd name="T6" fmla="*/ 187 w 629"/>
                <a:gd name="T7" fmla="*/ 325 h 629"/>
                <a:gd name="T8" fmla="*/ 192 w 629"/>
                <a:gd name="T9" fmla="*/ 274 h 629"/>
                <a:gd name="T10" fmla="*/ 216 w 629"/>
                <a:gd name="T11" fmla="*/ 231 h 629"/>
                <a:gd name="T12" fmla="*/ 253 w 629"/>
                <a:gd name="T13" fmla="*/ 199 h 629"/>
                <a:gd name="T14" fmla="*/ 301 w 629"/>
                <a:gd name="T15" fmla="*/ 184 h 629"/>
                <a:gd name="T16" fmla="*/ 352 w 629"/>
                <a:gd name="T17" fmla="*/ 190 h 629"/>
                <a:gd name="T18" fmla="*/ 395 w 629"/>
                <a:gd name="T19" fmla="*/ 213 h 629"/>
                <a:gd name="T20" fmla="*/ 426 w 629"/>
                <a:gd name="T21" fmla="*/ 252 h 629"/>
                <a:gd name="T22" fmla="*/ 441 w 629"/>
                <a:gd name="T23" fmla="*/ 300 h 629"/>
                <a:gd name="T24" fmla="*/ 436 w 629"/>
                <a:gd name="T25" fmla="*/ 350 h 629"/>
                <a:gd name="T26" fmla="*/ 413 w 629"/>
                <a:gd name="T27" fmla="*/ 394 h 629"/>
                <a:gd name="T28" fmla="*/ 375 w 629"/>
                <a:gd name="T29" fmla="*/ 425 h 629"/>
                <a:gd name="T30" fmla="*/ 327 w 629"/>
                <a:gd name="T31" fmla="*/ 440 h 629"/>
                <a:gd name="T32" fmla="*/ 572 w 629"/>
                <a:gd name="T33" fmla="*/ 346 h 629"/>
                <a:gd name="T34" fmla="*/ 574 w 629"/>
                <a:gd name="T35" fmla="*/ 302 h 629"/>
                <a:gd name="T36" fmla="*/ 620 w 629"/>
                <a:gd name="T37" fmla="*/ 241 h 629"/>
                <a:gd name="T38" fmla="*/ 628 w 629"/>
                <a:gd name="T39" fmla="*/ 231 h 629"/>
                <a:gd name="T40" fmla="*/ 625 w 629"/>
                <a:gd name="T41" fmla="*/ 219 h 629"/>
                <a:gd name="T42" fmla="*/ 544 w 629"/>
                <a:gd name="T43" fmla="*/ 84 h 629"/>
                <a:gd name="T44" fmla="*/ 532 w 629"/>
                <a:gd name="T45" fmla="*/ 83 h 629"/>
                <a:gd name="T46" fmla="*/ 447 w 629"/>
                <a:gd name="T47" fmla="*/ 88 h 629"/>
                <a:gd name="T48" fmla="*/ 407 w 629"/>
                <a:gd name="T49" fmla="*/ 69 h 629"/>
                <a:gd name="T50" fmla="*/ 404 w 629"/>
                <a:gd name="T51" fmla="*/ 7 h 629"/>
                <a:gd name="T52" fmla="*/ 395 w 629"/>
                <a:gd name="T53" fmla="*/ 0 h 629"/>
                <a:gd name="T54" fmla="*/ 235 w 629"/>
                <a:gd name="T55" fmla="*/ 1 h 629"/>
                <a:gd name="T56" fmla="*/ 227 w 629"/>
                <a:gd name="T57" fmla="*/ 10 h 629"/>
                <a:gd name="T58" fmla="*/ 216 w 629"/>
                <a:gd name="T59" fmla="*/ 72 h 629"/>
                <a:gd name="T60" fmla="*/ 177 w 629"/>
                <a:gd name="T61" fmla="*/ 91 h 629"/>
                <a:gd name="T62" fmla="*/ 98 w 629"/>
                <a:gd name="T63" fmla="*/ 84 h 629"/>
                <a:gd name="T64" fmla="*/ 87 w 629"/>
                <a:gd name="T65" fmla="*/ 83 h 629"/>
                <a:gd name="T66" fmla="*/ 78 w 629"/>
                <a:gd name="T67" fmla="*/ 90 h 629"/>
                <a:gd name="T68" fmla="*/ 1 w 629"/>
                <a:gd name="T69" fmla="*/ 228 h 629"/>
                <a:gd name="T70" fmla="*/ 57 w 629"/>
                <a:gd name="T71" fmla="*/ 269 h 629"/>
                <a:gd name="T72" fmla="*/ 54 w 629"/>
                <a:gd name="T73" fmla="*/ 313 h 629"/>
                <a:gd name="T74" fmla="*/ 57 w 629"/>
                <a:gd name="T75" fmla="*/ 355 h 629"/>
                <a:gd name="T76" fmla="*/ 2 w 629"/>
                <a:gd name="T77" fmla="*/ 391 h 629"/>
                <a:gd name="T78" fmla="*/ 1 w 629"/>
                <a:gd name="T79" fmla="*/ 402 h 629"/>
                <a:gd name="T80" fmla="*/ 86 w 629"/>
                <a:gd name="T81" fmla="*/ 543 h 629"/>
                <a:gd name="T82" fmla="*/ 98 w 629"/>
                <a:gd name="T83" fmla="*/ 542 h 629"/>
                <a:gd name="T84" fmla="*/ 177 w 629"/>
                <a:gd name="T85" fmla="*/ 533 h 629"/>
                <a:gd name="T86" fmla="*/ 216 w 629"/>
                <a:gd name="T87" fmla="*/ 552 h 629"/>
                <a:gd name="T88" fmla="*/ 227 w 629"/>
                <a:gd name="T89" fmla="*/ 620 h 629"/>
                <a:gd name="T90" fmla="*/ 235 w 629"/>
                <a:gd name="T91" fmla="*/ 628 h 629"/>
                <a:gd name="T92" fmla="*/ 395 w 629"/>
                <a:gd name="T93" fmla="*/ 629 h 629"/>
                <a:gd name="T94" fmla="*/ 404 w 629"/>
                <a:gd name="T95" fmla="*/ 623 h 629"/>
                <a:gd name="T96" fmla="*/ 407 w 629"/>
                <a:gd name="T97" fmla="*/ 556 h 629"/>
                <a:gd name="T98" fmla="*/ 447 w 629"/>
                <a:gd name="T99" fmla="*/ 538 h 629"/>
                <a:gd name="T100" fmla="*/ 533 w 629"/>
                <a:gd name="T101" fmla="*/ 543 h 629"/>
                <a:gd name="T102" fmla="*/ 545 w 629"/>
                <a:gd name="T103" fmla="*/ 543 h 629"/>
                <a:gd name="T104" fmla="*/ 627 w 629"/>
                <a:gd name="T105" fmla="*/ 405 h 629"/>
                <a:gd name="T106" fmla="*/ 628 w 629"/>
                <a:gd name="T107" fmla="*/ 394 h 629"/>
                <a:gd name="T108" fmla="*/ 621 w 629"/>
                <a:gd name="T109" fmla="*/ 385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29" h="629">
                  <a:moveTo>
                    <a:pt x="314" y="441"/>
                  </a:moveTo>
                  <a:lnTo>
                    <a:pt x="301" y="440"/>
                  </a:lnTo>
                  <a:lnTo>
                    <a:pt x="288" y="439"/>
                  </a:lnTo>
                  <a:lnTo>
                    <a:pt x="276" y="436"/>
                  </a:lnTo>
                  <a:lnTo>
                    <a:pt x="264" y="430"/>
                  </a:lnTo>
                  <a:lnTo>
                    <a:pt x="253" y="425"/>
                  </a:lnTo>
                  <a:lnTo>
                    <a:pt x="242" y="418"/>
                  </a:lnTo>
                  <a:lnTo>
                    <a:pt x="233" y="411"/>
                  </a:lnTo>
                  <a:lnTo>
                    <a:pt x="223" y="404"/>
                  </a:lnTo>
                  <a:lnTo>
                    <a:pt x="216" y="394"/>
                  </a:lnTo>
                  <a:lnTo>
                    <a:pt x="208" y="384"/>
                  </a:lnTo>
                  <a:lnTo>
                    <a:pt x="202" y="374"/>
                  </a:lnTo>
                  <a:lnTo>
                    <a:pt x="196" y="362"/>
                  </a:lnTo>
                  <a:lnTo>
                    <a:pt x="192" y="350"/>
                  </a:lnTo>
                  <a:lnTo>
                    <a:pt x="189" y="338"/>
                  </a:lnTo>
                  <a:lnTo>
                    <a:pt x="187" y="325"/>
                  </a:lnTo>
                  <a:lnTo>
                    <a:pt x="186" y="313"/>
                  </a:lnTo>
                  <a:lnTo>
                    <a:pt x="187" y="300"/>
                  </a:lnTo>
                  <a:lnTo>
                    <a:pt x="189" y="287"/>
                  </a:lnTo>
                  <a:lnTo>
                    <a:pt x="192" y="274"/>
                  </a:lnTo>
                  <a:lnTo>
                    <a:pt x="196" y="262"/>
                  </a:lnTo>
                  <a:lnTo>
                    <a:pt x="202" y="252"/>
                  </a:lnTo>
                  <a:lnTo>
                    <a:pt x="208" y="241"/>
                  </a:lnTo>
                  <a:lnTo>
                    <a:pt x="216" y="231"/>
                  </a:lnTo>
                  <a:lnTo>
                    <a:pt x="223" y="222"/>
                  </a:lnTo>
                  <a:lnTo>
                    <a:pt x="233" y="213"/>
                  </a:lnTo>
                  <a:lnTo>
                    <a:pt x="242" y="206"/>
                  </a:lnTo>
                  <a:lnTo>
                    <a:pt x="253" y="199"/>
                  </a:lnTo>
                  <a:lnTo>
                    <a:pt x="264" y="194"/>
                  </a:lnTo>
                  <a:lnTo>
                    <a:pt x="276" y="190"/>
                  </a:lnTo>
                  <a:lnTo>
                    <a:pt x="288" y="186"/>
                  </a:lnTo>
                  <a:lnTo>
                    <a:pt x="301" y="184"/>
                  </a:lnTo>
                  <a:lnTo>
                    <a:pt x="314" y="184"/>
                  </a:lnTo>
                  <a:lnTo>
                    <a:pt x="327" y="184"/>
                  </a:lnTo>
                  <a:lnTo>
                    <a:pt x="340" y="186"/>
                  </a:lnTo>
                  <a:lnTo>
                    <a:pt x="352" y="190"/>
                  </a:lnTo>
                  <a:lnTo>
                    <a:pt x="363" y="194"/>
                  </a:lnTo>
                  <a:lnTo>
                    <a:pt x="375" y="199"/>
                  </a:lnTo>
                  <a:lnTo>
                    <a:pt x="386" y="206"/>
                  </a:lnTo>
                  <a:lnTo>
                    <a:pt x="395" y="213"/>
                  </a:lnTo>
                  <a:lnTo>
                    <a:pt x="404" y="222"/>
                  </a:lnTo>
                  <a:lnTo>
                    <a:pt x="413" y="231"/>
                  </a:lnTo>
                  <a:lnTo>
                    <a:pt x="420" y="241"/>
                  </a:lnTo>
                  <a:lnTo>
                    <a:pt x="426" y="252"/>
                  </a:lnTo>
                  <a:lnTo>
                    <a:pt x="432" y="262"/>
                  </a:lnTo>
                  <a:lnTo>
                    <a:pt x="436" y="274"/>
                  </a:lnTo>
                  <a:lnTo>
                    <a:pt x="439" y="287"/>
                  </a:lnTo>
                  <a:lnTo>
                    <a:pt x="441" y="300"/>
                  </a:lnTo>
                  <a:lnTo>
                    <a:pt x="443" y="313"/>
                  </a:lnTo>
                  <a:lnTo>
                    <a:pt x="441" y="325"/>
                  </a:lnTo>
                  <a:lnTo>
                    <a:pt x="439" y="338"/>
                  </a:lnTo>
                  <a:lnTo>
                    <a:pt x="436" y="350"/>
                  </a:lnTo>
                  <a:lnTo>
                    <a:pt x="432" y="362"/>
                  </a:lnTo>
                  <a:lnTo>
                    <a:pt x="426" y="374"/>
                  </a:lnTo>
                  <a:lnTo>
                    <a:pt x="420" y="384"/>
                  </a:lnTo>
                  <a:lnTo>
                    <a:pt x="413" y="394"/>
                  </a:lnTo>
                  <a:lnTo>
                    <a:pt x="404" y="404"/>
                  </a:lnTo>
                  <a:lnTo>
                    <a:pt x="395" y="411"/>
                  </a:lnTo>
                  <a:lnTo>
                    <a:pt x="386" y="418"/>
                  </a:lnTo>
                  <a:lnTo>
                    <a:pt x="375" y="425"/>
                  </a:lnTo>
                  <a:lnTo>
                    <a:pt x="363" y="430"/>
                  </a:lnTo>
                  <a:lnTo>
                    <a:pt x="352" y="436"/>
                  </a:lnTo>
                  <a:lnTo>
                    <a:pt x="340" y="439"/>
                  </a:lnTo>
                  <a:lnTo>
                    <a:pt x="327" y="440"/>
                  </a:lnTo>
                  <a:lnTo>
                    <a:pt x="314" y="441"/>
                  </a:lnTo>
                  <a:close/>
                  <a:moveTo>
                    <a:pt x="621" y="385"/>
                  </a:moveTo>
                  <a:lnTo>
                    <a:pt x="571" y="355"/>
                  </a:lnTo>
                  <a:lnTo>
                    <a:pt x="572" y="346"/>
                  </a:lnTo>
                  <a:lnTo>
                    <a:pt x="573" y="335"/>
                  </a:lnTo>
                  <a:lnTo>
                    <a:pt x="574" y="323"/>
                  </a:lnTo>
                  <a:lnTo>
                    <a:pt x="574" y="313"/>
                  </a:lnTo>
                  <a:lnTo>
                    <a:pt x="574" y="302"/>
                  </a:lnTo>
                  <a:lnTo>
                    <a:pt x="573" y="291"/>
                  </a:lnTo>
                  <a:lnTo>
                    <a:pt x="572" y="280"/>
                  </a:lnTo>
                  <a:lnTo>
                    <a:pt x="570" y="269"/>
                  </a:lnTo>
                  <a:lnTo>
                    <a:pt x="620" y="241"/>
                  </a:lnTo>
                  <a:lnTo>
                    <a:pt x="623" y="239"/>
                  </a:lnTo>
                  <a:lnTo>
                    <a:pt x="624" y="237"/>
                  </a:lnTo>
                  <a:lnTo>
                    <a:pt x="627" y="234"/>
                  </a:lnTo>
                  <a:lnTo>
                    <a:pt x="628" y="231"/>
                  </a:lnTo>
                  <a:lnTo>
                    <a:pt x="628" y="228"/>
                  </a:lnTo>
                  <a:lnTo>
                    <a:pt x="628" y="226"/>
                  </a:lnTo>
                  <a:lnTo>
                    <a:pt x="628" y="223"/>
                  </a:lnTo>
                  <a:lnTo>
                    <a:pt x="625" y="219"/>
                  </a:lnTo>
                  <a:lnTo>
                    <a:pt x="551" y="90"/>
                  </a:lnTo>
                  <a:lnTo>
                    <a:pt x="548" y="87"/>
                  </a:lnTo>
                  <a:lnTo>
                    <a:pt x="546" y="85"/>
                  </a:lnTo>
                  <a:lnTo>
                    <a:pt x="544" y="84"/>
                  </a:lnTo>
                  <a:lnTo>
                    <a:pt x="541" y="83"/>
                  </a:lnTo>
                  <a:lnTo>
                    <a:pt x="539" y="81"/>
                  </a:lnTo>
                  <a:lnTo>
                    <a:pt x="536" y="81"/>
                  </a:lnTo>
                  <a:lnTo>
                    <a:pt x="532" y="83"/>
                  </a:lnTo>
                  <a:lnTo>
                    <a:pt x="530" y="84"/>
                  </a:lnTo>
                  <a:lnTo>
                    <a:pt x="481" y="113"/>
                  </a:lnTo>
                  <a:lnTo>
                    <a:pt x="465" y="99"/>
                  </a:lnTo>
                  <a:lnTo>
                    <a:pt x="447" y="88"/>
                  </a:lnTo>
                  <a:lnTo>
                    <a:pt x="438" y="83"/>
                  </a:lnTo>
                  <a:lnTo>
                    <a:pt x="429" y="77"/>
                  </a:lnTo>
                  <a:lnTo>
                    <a:pt x="418" y="73"/>
                  </a:lnTo>
                  <a:lnTo>
                    <a:pt x="407" y="69"/>
                  </a:lnTo>
                  <a:lnTo>
                    <a:pt x="407" y="15"/>
                  </a:lnTo>
                  <a:lnTo>
                    <a:pt x="407" y="12"/>
                  </a:lnTo>
                  <a:lnTo>
                    <a:pt x="406" y="10"/>
                  </a:lnTo>
                  <a:lnTo>
                    <a:pt x="404" y="7"/>
                  </a:lnTo>
                  <a:lnTo>
                    <a:pt x="403" y="4"/>
                  </a:lnTo>
                  <a:lnTo>
                    <a:pt x="401" y="2"/>
                  </a:lnTo>
                  <a:lnTo>
                    <a:pt x="398" y="1"/>
                  </a:lnTo>
                  <a:lnTo>
                    <a:pt x="395" y="0"/>
                  </a:lnTo>
                  <a:lnTo>
                    <a:pt x="392" y="0"/>
                  </a:lnTo>
                  <a:lnTo>
                    <a:pt x="241" y="0"/>
                  </a:lnTo>
                  <a:lnTo>
                    <a:pt x="238" y="0"/>
                  </a:lnTo>
                  <a:lnTo>
                    <a:pt x="235" y="1"/>
                  </a:lnTo>
                  <a:lnTo>
                    <a:pt x="233" y="2"/>
                  </a:lnTo>
                  <a:lnTo>
                    <a:pt x="231" y="4"/>
                  </a:lnTo>
                  <a:lnTo>
                    <a:pt x="229" y="7"/>
                  </a:lnTo>
                  <a:lnTo>
                    <a:pt x="227" y="10"/>
                  </a:lnTo>
                  <a:lnTo>
                    <a:pt x="226" y="12"/>
                  </a:lnTo>
                  <a:lnTo>
                    <a:pt x="226" y="15"/>
                  </a:lnTo>
                  <a:lnTo>
                    <a:pt x="226" y="69"/>
                  </a:lnTo>
                  <a:lnTo>
                    <a:pt x="216" y="72"/>
                  </a:lnTo>
                  <a:lnTo>
                    <a:pt x="206" y="76"/>
                  </a:lnTo>
                  <a:lnTo>
                    <a:pt x="196" y="80"/>
                  </a:lnTo>
                  <a:lnTo>
                    <a:pt x="187" y="86"/>
                  </a:lnTo>
                  <a:lnTo>
                    <a:pt x="177" y="91"/>
                  </a:lnTo>
                  <a:lnTo>
                    <a:pt x="168" y="98"/>
                  </a:lnTo>
                  <a:lnTo>
                    <a:pt x="159" y="105"/>
                  </a:lnTo>
                  <a:lnTo>
                    <a:pt x="149" y="113"/>
                  </a:lnTo>
                  <a:lnTo>
                    <a:pt x="98" y="84"/>
                  </a:lnTo>
                  <a:lnTo>
                    <a:pt x="96" y="83"/>
                  </a:lnTo>
                  <a:lnTo>
                    <a:pt x="93" y="81"/>
                  </a:lnTo>
                  <a:lnTo>
                    <a:pt x="90" y="81"/>
                  </a:lnTo>
                  <a:lnTo>
                    <a:pt x="87" y="83"/>
                  </a:lnTo>
                  <a:lnTo>
                    <a:pt x="84" y="84"/>
                  </a:lnTo>
                  <a:lnTo>
                    <a:pt x="82" y="85"/>
                  </a:lnTo>
                  <a:lnTo>
                    <a:pt x="80" y="87"/>
                  </a:lnTo>
                  <a:lnTo>
                    <a:pt x="78" y="90"/>
                  </a:lnTo>
                  <a:lnTo>
                    <a:pt x="3" y="219"/>
                  </a:lnTo>
                  <a:lnTo>
                    <a:pt x="1" y="222"/>
                  </a:lnTo>
                  <a:lnTo>
                    <a:pt x="1" y="225"/>
                  </a:lnTo>
                  <a:lnTo>
                    <a:pt x="1" y="228"/>
                  </a:lnTo>
                  <a:lnTo>
                    <a:pt x="1" y="230"/>
                  </a:lnTo>
                  <a:lnTo>
                    <a:pt x="4" y="236"/>
                  </a:lnTo>
                  <a:lnTo>
                    <a:pt x="8" y="241"/>
                  </a:lnTo>
                  <a:lnTo>
                    <a:pt x="57" y="269"/>
                  </a:lnTo>
                  <a:lnTo>
                    <a:pt x="56" y="280"/>
                  </a:lnTo>
                  <a:lnTo>
                    <a:pt x="55" y="291"/>
                  </a:lnTo>
                  <a:lnTo>
                    <a:pt x="54" y="302"/>
                  </a:lnTo>
                  <a:lnTo>
                    <a:pt x="54" y="313"/>
                  </a:lnTo>
                  <a:lnTo>
                    <a:pt x="54" y="323"/>
                  </a:lnTo>
                  <a:lnTo>
                    <a:pt x="55" y="335"/>
                  </a:lnTo>
                  <a:lnTo>
                    <a:pt x="56" y="346"/>
                  </a:lnTo>
                  <a:lnTo>
                    <a:pt x="57" y="355"/>
                  </a:lnTo>
                  <a:lnTo>
                    <a:pt x="7" y="385"/>
                  </a:lnTo>
                  <a:lnTo>
                    <a:pt x="5" y="387"/>
                  </a:lnTo>
                  <a:lnTo>
                    <a:pt x="3" y="389"/>
                  </a:lnTo>
                  <a:lnTo>
                    <a:pt x="2" y="391"/>
                  </a:lnTo>
                  <a:lnTo>
                    <a:pt x="1" y="394"/>
                  </a:lnTo>
                  <a:lnTo>
                    <a:pt x="0" y="396"/>
                  </a:lnTo>
                  <a:lnTo>
                    <a:pt x="1" y="399"/>
                  </a:lnTo>
                  <a:lnTo>
                    <a:pt x="1" y="402"/>
                  </a:lnTo>
                  <a:lnTo>
                    <a:pt x="2" y="405"/>
                  </a:lnTo>
                  <a:lnTo>
                    <a:pt x="78" y="536"/>
                  </a:lnTo>
                  <a:lnTo>
                    <a:pt x="81" y="540"/>
                  </a:lnTo>
                  <a:lnTo>
                    <a:pt x="86" y="543"/>
                  </a:lnTo>
                  <a:lnTo>
                    <a:pt x="89" y="544"/>
                  </a:lnTo>
                  <a:lnTo>
                    <a:pt x="93" y="544"/>
                  </a:lnTo>
                  <a:lnTo>
                    <a:pt x="95" y="543"/>
                  </a:lnTo>
                  <a:lnTo>
                    <a:pt x="98" y="542"/>
                  </a:lnTo>
                  <a:lnTo>
                    <a:pt x="149" y="513"/>
                  </a:lnTo>
                  <a:lnTo>
                    <a:pt x="159" y="520"/>
                  </a:lnTo>
                  <a:lnTo>
                    <a:pt x="168" y="527"/>
                  </a:lnTo>
                  <a:lnTo>
                    <a:pt x="177" y="533"/>
                  </a:lnTo>
                  <a:lnTo>
                    <a:pt x="187" y="539"/>
                  </a:lnTo>
                  <a:lnTo>
                    <a:pt x="196" y="544"/>
                  </a:lnTo>
                  <a:lnTo>
                    <a:pt x="206" y="549"/>
                  </a:lnTo>
                  <a:lnTo>
                    <a:pt x="216" y="552"/>
                  </a:lnTo>
                  <a:lnTo>
                    <a:pt x="226" y="556"/>
                  </a:lnTo>
                  <a:lnTo>
                    <a:pt x="226" y="614"/>
                  </a:lnTo>
                  <a:lnTo>
                    <a:pt x="226" y="617"/>
                  </a:lnTo>
                  <a:lnTo>
                    <a:pt x="227" y="620"/>
                  </a:lnTo>
                  <a:lnTo>
                    <a:pt x="229" y="623"/>
                  </a:lnTo>
                  <a:lnTo>
                    <a:pt x="231" y="625"/>
                  </a:lnTo>
                  <a:lnTo>
                    <a:pt x="233" y="627"/>
                  </a:lnTo>
                  <a:lnTo>
                    <a:pt x="235" y="628"/>
                  </a:lnTo>
                  <a:lnTo>
                    <a:pt x="238" y="629"/>
                  </a:lnTo>
                  <a:lnTo>
                    <a:pt x="241" y="629"/>
                  </a:lnTo>
                  <a:lnTo>
                    <a:pt x="392" y="629"/>
                  </a:lnTo>
                  <a:lnTo>
                    <a:pt x="395" y="629"/>
                  </a:lnTo>
                  <a:lnTo>
                    <a:pt x="398" y="628"/>
                  </a:lnTo>
                  <a:lnTo>
                    <a:pt x="401" y="627"/>
                  </a:lnTo>
                  <a:lnTo>
                    <a:pt x="403" y="625"/>
                  </a:lnTo>
                  <a:lnTo>
                    <a:pt x="404" y="623"/>
                  </a:lnTo>
                  <a:lnTo>
                    <a:pt x="406" y="620"/>
                  </a:lnTo>
                  <a:lnTo>
                    <a:pt x="407" y="617"/>
                  </a:lnTo>
                  <a:lnTo>
                    <a:pt x="407" y="614"/>
                  </a:lnTo>
                  <a:lnTo>
                    <a:pt x="407" y="556"/>
                  </a:lnTo>
                  <a:lnTo>
                    <a:pt x="418" y="552"/>
                  </a:lnTo>
                  <a:lnTo>
                    <a:pt x="429" y="548"/>
                  </a:lnTo>
                  <a:lnTo>
                    <a:pt x="438" y="544"/>
                  </a:lnTo>
                  <a:lnTo>
                    <a:pt x="447" y="538"/>
                  </a:lnTo>
                  <a:lnTo>
                    <a:pt x="465" y="527"/>
                  </a:lnTo>
                  <a:lnTo>
                    <a:pt x="481" y="513"/>
                  </a:lnTo>
                  <a:lnTo>
                    <a:pt x="530" y="542"/>
                  </a:lnTo>
                  <a:lnTo>
                    <a:pt x="533" y="543"/>
                  </a:lnTo>
                  <a:lnTo>
                    <a:pt x="537" y="544"/>
                  </a:lnTo>
                  <a:lnTo>
                    <a:pt x="539" y="544"/>
                  </a:lnTo>
                  <a:lnTo>
                    <a:pt x="542" y="543"/>
                  </a:lnTo>
                  <a:lnTo>
                    <a:pt x="545" y="543"/>
                  </a:lnTo>
                  <a:lnTo>
                    <a:pt x="547" y="540"/>
                  </a:lnTo>
                  <a:lnTo>
                    <a:pt x="550" y="539"/>
                  </a:lnTo>
                  <a:lnTo>
                    <a:pt x="552" y="536"/>
                  </a:lnTo>
                  <a:lnTo>
                    <a:pt x="627" y="405"/>
                  </a:lnTo>
                  <a:lnTo>
                    <a:pt x="628" y="402"/>
                  </a:lnTo>
                  <a:lnTo>
                    <a:pt x="628" y="399"/>
                  </a:lnTo>
                  <a:lnTo>
                    <a:pt x="629" y="396"/>
                  </a:lnTo>
                  <a:lnTo>
                    <a:pt x="628" y="394"/>
                  </a:lnTo>
                  <a:lnTo>
                    <a:pt x="627" y="391"/>
                  </a:lnTo>
                  <a:lnTo>
                    <a:pt x="625" y="389"/>
                  </a:lnTo>
                  <a:lnTo>
                    <a:pt x="623" y="387"/>
                  </a:lnTo>
                  <a:lnTo>
                    <a:pt x="621" y="385"/>
                  </a:lnTo>
                  <a:close/>
                </a:path>
              </a:pathLst>
            </a:custGeom>
            <a:ln/>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61" name="Freeform 4360">
              <a:extLst>
                <a:ext uri="{FF2B5EF4-FFF2-40B4-BE49-F238E27FC236}">
                  <a16:creationId xmlns:a16="http://schemas.microsoft.com/office/drawing/2014/main" id="{DA3EC2AB-4A89-4CB4-8EE6-B632CF9EBA8B}"/>
                </a:ext>
              </a:extLst>
            </p:cNvPr>
            <p:cNvSpPr>
              <a:spLocks noEditPoints="1"/>
            </p:cNvSpPr>
            <p:nvPr/>
          </p:nvSpPr>
          <p:spPr bwMode="auto">
            <a:xfrm>
              <a:off x="7781925" y="1387475"/>
              <a:ext cx="115888" cy="117475"/>
            </a:xfrm>
            <a:custGeom>
              <a:avLst/>
              <a:gdLst>
                <a:gd name="T0" fmla="*/ 160 w 362"/>
                <a:gd name="T1" fmla="*/ 252 h 369"/>
                <a:gd name="T2" fmla="*/ 135 w 362"/>
                <a:gd name="T3" fmla="*/ 238 h 369"/>
                <a:gd name="T4" fmla="*/ 118 w 362"/>
                <a:gd name="T5" fmla="*/ 218 h 369"/>
                <a:gd name="T6" fmla="*/ 109 w 362"/>
                <a:gd name="T7" fmla="*/ 190 h 369"/>
                <a:gd name="T8" fmla="*/ 113 w 362"/>
                <a:gd name="T9" fmla="*/ 162 h 369"/>
                <a:gd name="T10" fmla="*/ 125 w 362"/>
                <a:gd name="T11" fmla="*/ 138 h 369"/>
                <a:gd name="T12" fmla="*/ 147 w 362"/>
                <a:gd name="T13" fmla="*/ 121 h 369"/>
                <a:gd name="T14" fmla="*/ 174 w 362"/>
                <a:gd name="T15" fmla="*/ 112 h 369"/>
                <a:gd name="T16" fmla="*/ 202 w 362"/>
                <a:gd name="T17" fmla="*/ 114 h 369"/>
                <a:gd name="T18" fmla="*/ 226 w 362"/>
                <a:gd name="T19" fmla="*/ 128 h 369"/>
                <a:gd name="T20" fmla="*/ 244 w 362"/>
                <a:gd name="T21" fmla="*/ 149 h 369"/>
                <a:gd name="T22" fmla="*/ 252 w 362"/>
                <a:gd name="T23" fmla="*/ 176 h 369"/>
                <a:gd name="T24" fmla="*/ 250 w 362"/>
                <a:gd name="T25" fmla="*/ 205 h 369"/>
                <a:gd name="T26" fmla="*/ 236 w 362"/>
                <a:gd name="T27" fmla="*/ 229 h 369"/>
                <a:gd name="T28" fmla="*/ 215 w 362"/>
                <a:gd name="T29" fmla="*/ 247 h 369"/>
                <a:gd name="T30" fmla="*/ 189 w 362"/>
                <a:gd name="T31" fmla="*/ 254 h 369"/>
                <a:gd name="T32" fmla="*/ 328 w 362"/>
                <a:gd name="T33" fmla="*/ 195 h 369"/>
                <a:gd name="T34" fmla="*/ 354 w 362"/>
                <a:gd name="T35" fmla="*/ 144 h 369"/>
                <a:gd name="T36" fmla="*/ 361 w 362"/>
                <a:gd name="T37" fmla="*/ 136 h 369"/>
                <a:gd name="T38" fmla="*/ 360 w 362"/>
                <a:gd name="T39" fmla="*/ 124 h 369"/>
                <a:gd name="T40" fmla="*/ 316 w 362"/>
                <a:gd name="T41" fmla="*/ 53 h 369"/>
                <a:gd name="T42" fmla="*/ 304 w 362"/>
                <a:gd name="T43" fmla="*/ 52 h 369"/>
                <a:gd name="T44" fmla="*/ 256 w 362"/>
                <a:gd name="T45" fmla="*/ 56 h 369"/>
                <a:gd name="T46" fmla="*/ 236 w 362"/>
                <a:gd name="T47" fmla="*/ 10 h 369"/>
                <a:gd name="T48" fmla="*/ 229 w 362"/>
                <a:gd name="T49" fmla="*/ 2 h 369"/>
                <a:gd name="T50" fmla="*/ 146 w 362"/>
                <a:gd name="T51" fmla="*/ 0 h 369"/>
                <a:gd name="T52" fmla="*/ 135 w 362"/>
                <a:gd name="T53" fmla="*/ 3 h 369"/>
                <a:gd name="T54" fmla="*/ 131 w 362"/>
                <a:gd name="T55" fmla="*/ 14 h 369"/>
                <a:gd name="T56" fmla="*/ 99 w 362"/>
                <a:gd name="T57" fmla="*/ 63 h 369"/>
                <a:gd name="T58" fmla="*/ 55 w 362"/>
                <a:gd name="T59" fmla="*/ 51 h 369"/>
                <a:gd name="T60" fmla="*/ 44 w 362"/>
                <a:gd name="T61" fmla="*/ 54 h 369"/>
                <a:gd name="T62" fmla="*/ 1 w 362"/>
                <a:gd name="T63" fmla="*/ 126 h 369"/>
                <a:gd name="T64" fmla="*/ 2 w 362"/>
                <a:gd name="T65" fmla="*/ 139 h 369"/>
                <a:gd name="T66" fmla="*/ 36 w 362"/>
                <a:gd name="T67" fmla="*/ 160 h 369"/>
                <a:gd name="T68" fmla="*/ 36 w 362"/>
                <a:gd name="T69" fmla="*/ 207 h 369"/>
                <a:gd name="T70" fmla="*/ 1 w 362"/>
                <a:gd name="T71" fmla="*/ 230 h 369"/>
                <a:gd name="T72" fmla="*/ 1 w 362"/>
                <a:gd name="T73" fmla="*/ 240 h 369"/>
                <a:gd name="T74" fmla="*/ 44 w 362"/>
                <a:gd name="T75" fmla="*/ 313 h 369"/>
                <a:gd name="T76" fmla="*/ 60 w 362"/>
                <a:gd name="T77" fmla="*/ 314 h 369"/>
                <a:gd name="T78" fmla="*/ 120 w 362"/>
                <a:gd name="T79" fmla="*/ 316 h 369"/>
                <a:gd name="T80" fmla="*/ 132 w 362"/>
                <a:gd name="T81" fmla="*/ 359 h 369"/>
                <a:gd name="T82" fmla="*/ 140 w 362"/>
                <a:gd name="T83" fmla="*/ 368 h 369"/>
                <a:gd name="T84" fmla="*/ 225 w 362"/>
                <a:gd name="T85" fmla="*/ 368 h 369"/>
                <a:gd name="T86" fmla="*/ 233 w 362"/>
                <a:gd name="T87" fmla="*/ 361 h 369"/>
                <a:gd name="T88" fmla="*/ 237 w 362"/>
                <a:gd name="T89" fmla="*/ 321 h 369"/>
                <a:gd name="T90" fmla="*/ 274 w 362"/>
                <a:gd name="T91" fmla="*/ 298 h 369"/>
                <a:gd name="T92" fmla="*/ 310 w 362"/>
                <a:gd name="T93" fmla="*/ 316 h 369"/>
                <a:gd name="T94" fmla="*/ 360 w 362"/>
                <a:gd name="T95" fmla="*/ 243 h 369"/>
                <a:gd name="T96" fmla="*/ 362 w 362"/>
                <a:gd name="T97" fmla="*/ 232 h 369"/>
                <a:gd name="T98" fmla="*/ 354 w 362"/>
                <a:gd name="T99" fmla="*/ 223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2" h="369">
                  <a:moveTo>
                    <a:pt x="181" y="255"/>
                  </a:moveTo>
                  <a:lnTo>
                    <a:pt x="174" y="254"/>
                  </a:lnTo>
                  <a:lnTo>
                    <a:pt x="166" y="253"/>
                  </a:lnTo>
                  <a:lnTo>
                    <a:pt x="160" y="252"/>
                  </a:lnTo>
                  <a:lnTo>
                    <a:pt x="153" y="249"/>
                  </a:lnTo>
                  <a:lnTo>
                    <a:pt x="147" y="247"/>
                  </a:lnTo>
                  <a:lnTo>
                    <a:pt x="141" y="243"/>
                  </a:lnTo>
                  <a:lnTo>
                    <a:pt x="135" y="238"/>
                  </a:lnTo>
                  <a:lnTo>
                    <a:pt x="131" y="234"/>
                  </a:lnTo>
                  <a:lnTo>
                    <a:pt x="125" y="229"/>
                  </a:lnTo>
                  <a:lnTo>
                    <a:pt x="122" y="223"/>
                  </a:lnTo>
                  <a:lnTo>
                    <a:pt x="118" y="218"/>
                  </a:lnTo>
                  <a:lnTo>
                    <a:pt x="115" y="212"/>
                  </a:lnTo>
                  <a:lnTo>
                    <a:pt x="113" y="205"/>
                  </a:lnTo>
                  <a:lnTo>
                    <a:pt x="110" y="198"/>
                  </a:lnTo>
                  <a:lnTo>
                    <a:pt x="109" y="190"/>
                  </a:lnTo>
                  <a:lnTo>
                    <a:pt x="109" y="183"/>
                  </a:lnTo>
                  <a:lnTo>
                    <a:pt x="109" y="176"/>
                  </a:lnTo>
                  <a:lnTo>
                    <a:pt x="110" y="169"/>
                  </a:lnTo>
                  <a:lnTo>
                    <a:pt x="113" y="162"/>
                  </a:lnTo>
                  <a:lnTo>
                    <a:pt x="115" y="156"/>
                  </a:lnTo>
                  <a:lnTo>
                    <a:pt x="118" y="149"/>
                  </a:lnTo>
                  <a:lnTo>
                    <a:pt x="122" y="143"/>
                  </a:lnTo>
                  <a:lnTo>
                    <a:pt x="125" y="138"/>
                  </a:lnTo>
                  <a:lnTo>
                    <a:pt x="131" y="132"/>
                  </a:lnTo>
                  <a:lnTo>
                    <a:pt x="135" y="128"/>
                  </a:lnTo>
                  <a:lnTo>
                    <a:pt x="141" y="124"/>
                  </a:lnTo>
                  <a:lnTo>
                    <a:pt x="147" y="121"/>
                  </a:lnTo>
                  <a:lnTo>
                    <a:pt x="153" y="117"/>
                  </a:lnTo>
                  <a:lnTo>
                    <a:pt x="160" y="114"/>
                  </a:lnTo>
                  <a:lnTo>
                    <a:pt x="166" y="113"/>
                  </a:lnTo>
                  <a:lnTo>
                    <a:pt x="174" y="112"/>
                  </a:lnTo>
                  <a:lnTo>
                    <a:pt x="181" y="111"/>
                  </a:lnTo>
                  <a:lnTo>
                    <a:pt x="189" y="112"/>
                  </a:lnTo>
                  <a:lnTo>
                    <a:pt x="195" y="113"/>
                  </a:lnTo>
                  <a:lnTo>
                    <a:pt x="202" y="114"/>
                  </a:lnTo>
                  <a:lnTo>
                    <a:pt x="209" y="117"/>
                  </a:lnTo>
                  <a:lnTo>
                    <a:pt x="215" y="121"/>
                  </a:lnTo>
                  <a:lnTo>
                    <a:pt x="221" y="124"/>
                  </a:lnTo>
                  <a:lnTo>
                    <a:pt x="226" y="128"/>
                  </a:lnTo>
                  <a:lnTo>
                    <a:pt x="231" y="132"/>
                  </a:lnTo>
                  <a:lnTo>
                    <a:pt x="236" y="138"/>
                  </a:lnTo>
                  <a:lnTo>
                    <a:pt x="240" y="143"/>
                  </a:lnTo>
                  <a:lnTo>
                    <a:pt x="244" y="149"/>
                  </a:lnTo>
                  <a:lnTo>
                    <a:pt x="247" y="156"/>
                  </a:lnTo>
                  <a:lnTo>
                    <a:pt x="250" y="162"/>
                  </a:lnTo>
                  <a:lnTo>
                    <a:pt x="251" y="169"/>
                  </a:lnTo>
                  <a:lnTo>
                    <a:pt x="252" y="176"/>
                  </a:lnTo>
                  <a:lnTo>
                    <a:pt x="253" y="183"/>
                  </a:lnTo>
                  <a:lnTo>
                    <a:pt x="252" y="190"/>
                  </a:lnTo>
                  <a:lnTo>
                    <a:pt x="251" y="198"/>
                  </a:lnTo>
                  <a:lnTo>
                    <a:pt x="250" y="205"/>
                  </a:lnTo>
                  <a:lnTo>
                    <a:pt x="247" y="212"/>
                  </a:lnTo>
                  <a:lnTo>
                    <a:pt x="244" y="218"/>
                  </a:lnTo>
                  <a:lnTo>
                    <a:pt x="240" y="223"/>
                  </a:lnTo>
                  <a:lnTo>
                    <a:pt x="236" y="229"/>
                  </a:lnTo>
                  <a:lnTo>
                    <a:pt x="231" y="234"/>
                  </a:lnTo>
                  <a:lnTo>
                    <a:pt x="226" y="238"/>
                  </a:lnTo>
                  <a:lnTo>
                    <a:pt x="221" y="243"/>
                  </a:lnTo>
                  <a:lnTo>
                    <a:pt x="215" y="247"/>
                  </a:lnTo>
                  <a:lnTo>
                    <a:pt x="209" y="249"/>
                  </a:lnTo>
                  <a:lnTo>
                    <a:pt x="202" y="252"/>
                  </a:lnTo>
                  <a:lnTo>
                    <a:pt x="195" y="253"/>
                  </a:lnTo>
                  <a:lnTo>
                    <a:pt x="189" y="254"/>
                  </a:lnTo>
                  <a:lnTo>
                    <a:pt x="181" y="255"/>
                  </a:lnTo>
                  <a:close/>
                  <a:moveTo>
                    <a:pt x="354" y="223"/>
                  </a:moveTo>
                  <a:lnTo>
                    <a:pt x="327" y="207"/>
                  </a:lnTo>
                  <a:lnTo>
                    <a:pt x="328" y="195"/>
                  </a:lnTo>
                  <a:lnTo>
                    <a:pt x="328" y="183"/>
                  </a:lnTo>
                  <a:lnTo>
                    <a:pt x="328" y="172"/>
                  </a:lnTo>
                  <a:lnTo>
                    <a:pt x="327" y="160"/>
                  </a:lnTo>
                  <a:lnTo>
                    <a:pt x="354" y="144"/>
                  </a:lnTo>
                  <a:lnTo>
                    <a:pt x="357" y="143"/>
                  </a:lnTo>
                  <a:lnTo>
                    <a:pt x="359" y="141"/>
                  </a:lnTo>
                  <a:lnTo>
                    <a:pt x="360" y="139"/>
                  </a:lnTo>
                  <a:lnTo>
                    <a:pt x="361" y="136"/>
                  </a:lnTo>
                  <a:lnTo>
                    <a:pt x="362" y="132"/>
                  </a:lnTo>
                  <a:lnTo>
                    <a:pt x="362" y="129"/>
                  </a:lnTo>
                  <a:lnTo>
                    <a:pt x="361" y="126"/>
                  </a:lnTo>
                  <a:lnTo>
                    <a:pt x="360" y="124"/>
                  </a:lnTo>
                  <a:lnTo>
                    <a:pt x="322" y="59"/>
                  </a:lnTo>
                  <a:lnTo>
                    <a:pt x="320" y="56"/>
                  </a:lnTo>
                  <a:lnTo>
                    <a:pt x="318" y="54"/>
                  </a:lnTo>
                  <a:lnTo>
                    <a:pt x="316" y="53"/>
                  </a:lnTo>
                  <a:lnTo>
                    <a:pt x="313" y="51"/>
                  </a:lnTo>
                  <a:lnTo>
                    <a:pt x="309" y="51"/>
                  </a:lnTo>
                  <a:lnTo>
                    <a:pt x="307" y="51"/>
                  </a:lnTo>
                  <a:lnTo>
                    <a:pt x="304" y="52"/>
                  </a:lnTo>
                  <a:lnTo>
                    <a:pt x="301" y="53"/>
                  </a:lnTo>
                  <a:lnTo>
                    <a:pt x="274" y="69"/>
                  </a:lnTo>
                  <a:lnTo>
                    <a:pt x="266" y="63"/>
                  </a:lnTo>
                  <a:lnTo>
                    <a:pt x="256" y="56"/>
                  </a:lnTo>
                  <a:lnTo>
                    <a:pt x="246" y="51"/>
                  </a:lnTo>
                  <a:lnTo>
                    <a:pt x="237" y="47"/>
                  </a:lnTo>
                  <a:lnTo>
                    <a:pt x="237" y="14"/>
                  </a:lnTo>
                  <a:lnTo>
                    <a:pt x="236" y="10"/>
                  </a:lnTo>
                  <a:lnTo>
                    <a:pt x="236" y="8"/>
                  </a:lnTo>
                  <a:lnTo>
                    <a:pt x="233" y="5"/>
                  </a:lnTo>
                  <a:lnTo>
                    <a:pt x="232" y="3"/>
                  </a:lnTo>
                  <a:lnTo>
                    <a:pt x="229" y="2"/>
                  </a:lnTo>
                  <a:lnTo>
                    <a:pt x="227" y="1"/>
                  </a:lnTo>
                  <a:lnTo>
                    <a:pt x="224" y="0"/>
                  </a:lnTo>
                  <a:lnTo>
                    <a:pt x="222" y="0"/>
                  </a:lnTo>
                  <a:lnTo>
                    <a:pt x="146" y="0"/>
                  </a:lnTo>
                  <a:lnTo>
                    <a:pt x="143" y="0"/>
                  </a:lnTo>
                  <a:lnTo>
                    <a:pt x="140" y="1"/>
                  </a:lnTo>
                  <a:lnTo>
                    <a:pt x="137" y="2"/>
                  </a:lnTo>
                  <a:lnTo>
                    <a:pt x="135" y="3"/>
                  </a:lnTo>
                  <a:lnTo>
                    <a:pt x="134" y="5"/>
                  </a:lnTo>
                  <a:lnTo>
                    <a:pt x="132" y="8"/>
                  </a:lnTo>
                  <a:lnTo>
                    <a:pt x="132" y="10"/>
                  </a:lnTo>
                  <a:lnTo>
                    <a:pt x="131" y="14"/>
                  </a:lnTo>
                  <a:lnTo>
                    <a:pt x="131" y="47"/>
                  </a:lnTo>
                  <a:lnTo>
                    <a:pt x="120" y="52"/>
                  </a:lnTo>
                  <a:lnTo>
                    <a:pt x="109" y="57"/>
                  </a:lnTo>
                  <a:lnTo>
                    <a:pt x="99" y="63"/>
                  </a:lnTo>
                  <a:lnTo>
                    <a:pt x="90" y="69"/>
                  </a:lnTo>
                  <a:lnTo>
                    <a:pt x="61" y="53"/>
                  </a:lnTo>
                  <a:lnTo>
                    <a:pt x="58" y="52"/>
                  </a:lnTo>
                  <a:lnTo>
                    <a:pt x="55" y="51"/>
                  </a:lnTo>
                  <a:lnTo>
                    <a:pt x="53" y="51"/>
                  </a:lnTo>
                  <a:lnTo>
                    <a:pt x="49" y="51"/>
                  </a:lnTo>
                  <a:lnTo>
                    <a:pt x="47" y="52"/>
                  </a:lnTo>
                  <a:lnTo>
                    <a:pt x="44" y="54"/>
                  </a:lnTo>
                  <a:lnTo>
                    <a:pt x="42" y="56"/>
                  </a:lnTo>
                  <a:lnTo>
                    <a:pt x="41" y="59"/>
                  </a:lnTo>
                  <a:lnTo>
                    <a:pt x="2" y="124"/>
                  </a:lnTo>
                  <a:lnTo>
                    <a:pt x="1" y="126"/>
                  </a:lnTo>
                  <a:lnTo>
                    <a:pt x="0" y="129"/>
                  </a:lnTo>
                  <a:lnTo>
                    <a:pt x="0" y="132"/>
                  </a:lnTo>
                  <a:lnTo>
                    <a:pt x="1" y="136"/>
                  </a:lnTo>
                  <a:lnTo>
                    <a:pt x="2" y="139"/>
                  </a:lnTo>
                  <a:lnTo>
                    <a:pt x="3" y="141"/>
                  </a:lnTo>
                  <a:lnTo>
                    <a:pt x="6" y="143"/>
                  </a:lnTo>
                  <a:lnTo>
                    <a:pt x="8" y="144"/>
                  </a:lnTo>
                  <a:lnTo>
                    <a:pt x="36" y="160"/>
                  </a:lnTo>
                  <a:lnTo>
                    <a:pt x="34" y="172"/>
                  </a:lnTo>
                  <a:lnTo>
                    <a:pt x="34" y="183"/>
                  </a:lnTo>
                  <a:lnTo>
                    <a:pt x="34" y="195"/>
                  </a:lnTo>
                  <a:lnTo>
                    <a:pt x="36" y="207"/>
                  </a:lnTo>
                  <a:lnTo>
                    <a:pt x="8" y="223"/>
                  </a:lnTo>
                  <a:lnTo>
                    <a:pt x="6" y="224"/>
                  </a:lnTo>
                  <a:lnTo>
                    <a:pt x="3" y="227"/>
                  </a:lnTo>
                  <a:lnTo>
                    <a:pt x="1" y="230"/>
                  </a:lnTo>
                  <a:lnTo>
                    <a:pt x="0" y="233"/>
                  </a:lnTo>
                  <a:lnTo>
                    <a:pt x="0" y="235"/>
                  </a:lnTo>
                  <a:lnTo>
                    <a:pt x="0" y="237"/>
                  </a:lnTo>
                  <a:lnTo>
                    <a:pt x="1" y="240"/>
                  </a:lnTo>
                  <a:lnTo>
                    <a:pt x="2" y="243"/>
                  </a:lnTo>
                  <a:lnTo>
                    <a:pt x="40" y="309"/>
                  </a:lnTo>
                  <a:lnTo>
                    <a:pt x="42" y="311"/>
                  </a:lnTo>
                  <a:lnTo>
                    <a:pt x="44" y="313"/>
                  </a:lnTo>
                  <a:lnTo>
                    <a:pt x="46" y="314"/>
                  </a:lnTo>
                  <a:lnTo>
                    <a:pt x="48" y="315"/>
                  </a:lnTo>
                  <a:lnTo>
                    <a:pt x="55" y="316"/>
                  </a:lnTo>
                  <a:lnTo>
                    <a:pt x="60" y="314"/>
                  </a:lnTo>
                  <a:lnTo>
                    <a:pt x="90" y="297"/>
                  </a:lnTo>
                  <a:lnTo>
                    <a:pt x="99" y="304"/>
                  </a:lnTo>
                  <a:lnTo>
                    <a:pt x="109" y="310"/>
                  </a:lnTo>
                  <a:lnTo>
                    <a:pt x="120" y="316"/>
                  </a:lnTo>
                  <a:lnTo>
                    <a:pt x="131" y="321"/>
                  </a:lnTo>
                  <a:lnTo>
                    <a:pt x="131" y="354"/>
                  </a:lnTo>
                  <a:lnTo>
                    <a:pt x="132" y="356"/>
                  </a:lnTo>
                  <a:lnTo>
                    <a:pt x="132" y="359"/>
                  </a:lnTo>
                  <a:lnTo>
                    <a:pt x="134" y="361"/>
                  </a:lnTo>
                  <a:lnTo>
                    <a:pt x="135" y="363"/>
                  </a:lnTo>
                  <a:lnTo>
                    <a:pt x="137" y="366"/>
                  </a:lnTo>
                  <a:lnTo>
                    <a:pt x="140" y="368"/>
                  </a:lnTo>
                  <a:lnTo>
                    <a:pt x="143" y="368"/>
                  </a:lnTo>
                  <a:lnTo>
                    <a:pt x="146" y="369"/>
                  </a:lnTo>
                  <a:lnTo>
                    <a:pt x="222" y="369"/>
                  </a:lnTo>
                  <a:lnTo>
                    <a:pt x="225" y="368"/>
                  </a:lnTo>
                  <a:lnTo>
                    <a:pt x="227" y="368"/>
                  </a:lnTo>
                  <a:lnTo>
                    <a:pt x="229" y="366"/>
                  </a:lnTo>
                  <a:lnTo>
                    <a:pt x="232" y="363"/>
                  </a:lnTo>
                  <a:lnTo>
                    <a:pt x="233" y="361"/>
                  </a:lnTo>
                  <a:lnTo>
                    <a:pt x="236" y="359"/>
                  </a:lnTo>
                  <a:lnTo>
                    <a:pt x="236" y="356"/>
                  </a:lnTo>
                  <a:lnTo>
                    <a:pt x="237" y="354"/>
                  </a:lnTo>
                  <a:lnTo>
                    <a:pt x="237" y="321"/>
                  </a:lnTo>
                  <a:lnTo>
                    <a:pt x="246" y="316"/>
                  </a:lnTo>
                  <a:lnTo>
                    <a:pt x="256" y="311"/>
                  </a:lnTo>
                  <a:lnTo>
                    <a:pt x="266" y="305"/>
                  </a:lnTo>
                  <a:lnTo>
                    <a:pt x="274" y="298"/>
                  </a:lnTo>
                  <a:lnTo>
                    <a:pt x="302" y="313"/>
                  </a:lnTo>
                  <a:lnTo>
                    <a:pt x="305" y="315"/>
                  </a:lnTo>
                  <a:lnTo>
                    <a:pt x="307" y="315"/>
                  </a:lnTo>
                  <a:lnTo>
                    <a:pt x="310" y="316"/>
                  </a:lnTo>
                  <a:lnTo>
                    <a:pt x="314" y="316"/>
                  </a:lnTo>
                  <a:lnTo>
                    <a:pt x="319" y="313"/>
                  </a:lnTo>
                  <a:lnTo>
                    <a:pt x="322" y="309"/>
                  </a:lnTo>
                  <a:lnTo>
                    <a:pt x="360" y="243"/>
                  </a:lnTo>
                  <a:lnTo>
                    <a:pt x="362" y="240"/>
                  </a:lnTo>
                  <a:lnTo>
                    <a:pt x="362" y="237"/>
                  </a:lnTo>
                  <a:lnTo>
                    <a:pt x="362" y="234"/>
                  </a:lnTo>
                  <a:lnTo>
                    <a:pt x="362" y="232"/>
                  </a:lnTo>
                  <a:lnTo>
                    <a:pt x="361" y="229"/>
                  </a:lnTo>
                  <a:lnTo>
                    <a:pt x="359" y="227"/>
                  </a:lnTo>
                  <a:lnTo>
                    <a:pt x="357" y="224"/>
                  </a:lnTo>
                  <a:lnTo>
                    <a:pt x="354" y="223"/>
                  </a:lnTo>
                  <a:close/>
                </a:path>
              </a:pathLst>
            </a:custGeom>
            <a:ln/>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grpSp>
      <p:sp>
        <p:nvSpPr>
          <p:cNvPr id="88" name="Rectangle 87">
            <a:extLst>
              <a:ext uri="{FF2B5EF4-FFF2-40B4-BE49-F238E27FC236}">
                <a16:creationId xmlns:a16="http://schemas.microsoft.com/office/drawing/2014/main" id="{59337484-B926-4DF9-8A8D-B96FD04B8981}"/>
              </a:ext>
            </a:extLst>
          </p:cNvPr>
          <p:cNvSpPr/>
          <p:nvPr/>
        </p:nvSpPr>
        <p:spPr>
          <a:xfrm>
            <a:off x="398423" y="3132459"/>
            <a:ext cx="2109319" cy="553998"/>
          </a:xfrm>
          <a:prstGeom prst="rect">
            <a:avLst/>
          </a:prstGeom>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accent4">
                    <a:lumMod val="75000"/>
                  </a:schemeClr>
                </a:solidFill>
                <a:latin typeface="Corbel" panose="020B0503020204020204"/>
              </a:rPr>
              <a:t>Market Opportunities</a:t>
            </a:r>
            <a:endParaRPr kumimoji="0" lang="en-US" sz="1800" b="1" i="0" u="none" strike="noStrike" kern="1200" cap="none" spc="0" normalizeH="0" baseline="0" noProof="0" dirty="0">
              <a:ln>
                <a:noFill/>
              </a:ln>
              <a:solidFill>
                <a:schemeClr val="accent4">
                  <a:lumMod val="75000"/>
                </a:schemeClr>
              </a:solidFill>
              <a:effectLst/>
              <a:uLnTx/>
              <a:uFillTx/>
              <a:latin typeface="Corbel" panose="020B0503020204020204"/>
              <a:ea typeface="+mn-ea"/>
              <a:cs typeface="+mn-cs"/>
            </a:endParaRPr>
          </a:p>
        </p:txBody>
      </p:sp>
      <p:sp>
        <p:nvSpPr>
          <p:cNvPr id="89" name="Rectangle 88">
            <a:extLst>
              <a:ext uri="{FF2B5EF4-FFF2-40B4-BE49-F238E27FC236}">
                <a16:creationId xmlns:a16="http://schemas.microsoft.com/office/drawing/2014/main" id="{1F67A522-1CA4-4064-98F4-62D102BC5551}"/>
              </a:ext>
            </a:extLst>
          </p:cNvPr>
          <p:cNvSpPr/>
          <p:nvPr/>
        </p:nvSpPr>
        <p:spPr>
          <a:xfrm>
            <a:off x="2736571" y="3270959"/>
            <a:ext cx="2109319" cy="276999"/>
          </a:xfrm>
          <a:prstGeom prst="rect">
            <a:avLst/>
          </a:prstGeom>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accent4">
                    <a:lumMod val="75000"/>
                  </a:schemeClr>
                </a:solidFill>
                <a:latin typeface="Corbel" panose="020B0503020204020204"/>
              </a:rPr>
              <a:t>Customers</a:t>
            </a:r>
            <a:endParaRPr kumimoji="0" lang="en-US" sz="1800" b="1" i="0" u="none" strike="noStrike" kern="1200" cap="none" spc="0" normalizeH="0" baseline="0" noProof="0" dirty="0">
              <a:ln>
                <a:noFill/>
              </a:ln>
              <a:solidFill>
                <a:schemeClr val="accent4">
                  <a:lumMod val="75000"/>
                </a:schemeClr>
              </a:solidFill>
              <a:effectLst/>
              <a:uLnTx/>
              <a:uFillTx/>
              <a:latin typeface="Corbel" panose="020B0503020204020204"/>
              <a:ea typeface="+mn-ea"/>
              <a:cs typeface="+mn-cs"/>
            </a:endParaRPr>
          </a:p>
        </p:txBody>
      </p:sp>
      <p:sp>
        <p:nvSpPr>
          <p:cNvPr id="90" name="Rectangle 89">
            <a:extLst>
              <a:ext uri="{FF2B5EF4-FFF2-40B4-BE49-F238E27FC236}">
                <a16:creationId xmlns:a16="http://schemas.microsoft.com/office/drawing/2014/main" id="{CF910966-BFE2-4B00-A1A1-09366A4D9AC3}"/>
              </a:ext>
            </a:extLst>
          </p:cNvPr>
          <p:cNvSpPr/>
          <p:nvPr/>
        </p:nvSpPr>
        <p:spPr>
          <a:xfrm>
            <a:off x="5041341" y="3270959"/>
            <a:ext cx="2109319" cy="276999"/>
          </a:xfrm>
          <a:prstGeom prst="rect">
            <a:avLst/>
          </a:prstGeom>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accent4">
                    <a:lumMod val="75000"/>
                  </a:schemeClr>
                </a:solidFill>
                <a:latin typeface="Corbel" panose="020B0503020204020204"/>
              </a:rPr>
              <a:t>Collaboration</a:t>
            </a:r>
            <a:endParaRPr kumimoji="0" lang="en-US" sz="1800" b="1" i="0" u="none" strike="noStrike" kern="1200" cap="none" spc="0" normalizeH="0" baseline="0" noProof="0" dirty="0">
              <a:ln>
                <a:noFill/>
              </a:ln>
              <a:solidFill>
                <a:schemeClr val="accent4">
                  <a:lumMod val="75000"/>
                </a:schemeClr>
              </a:solidFill>
              <a:effectLst/>
              <a:uLnTx/>
              <a:uFillTx/>
              <a:latin typeface="Corbel" panose="020B0503020204020204"/>
              <a:ea typeface="+mn-ea"/>
              <a:cs typeface="+mn-cs"/>
            </a:endParaRPr>
          </a:p>
        </p:txBody>
      </p:sp>
      <p:sp>
        <p:nvSpPr>
          <p:cNvPr id="91" name="Rectangle 90">
            <a:extLst>
              <a:ext uri="{FF2B5EF4-FFF2-40B4-BE49-F238E27FC236}">
                <a16:creationId xmlns:a16="http://schemas.microsoft.com/office/drawing/2014/main" id="{29716B02-1EC6-4765-B4D6-D007D9A68D28}"/>
              </a:ext>
            </a:extLst>
          </p:cNvPr>
          <p:cNvSpPr/>
          <p:nvPr/>
        </p:nvSpPr>
        <p:spPr>
          <a:xfrm>
            <a:off x="7346113" y="3270959"/>
            <a:ext cx="2109319" cy="276999"/>
          </a:xfrm>
          <a:prstGeom prst="rect">
            <a:avLst/>
          </a:prstGeom>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accent4">
                    <a:lumMod val="75000"/>
                  </a:schemeClr>
                </a:solidFill>
                <a:latin typeface="Corbel" panose="020B0503020204020204"/>
              </a:rPr>
              <a:t>Talent Development</a:t>
            </a:r>
            <a:endParaRPr kumimoji="0" lang="en-US" sz="1800" b="1" i="0" u="none" strike="noStrike" kern="1200" cap="none" spc="0" normalizeH="0" baseline="0" noProof="0" dirty="0">
              <a:ln>
                <a:noFill/>
              </a:ln>
              <a:solidFill>
                <a:schemeClr val="accent4">
                  <a:lumMod val="75000"/>
                </a:schemeClr>
              </a:solidFill>
              <a:effectLst/>
              <a:uLnTx/>
              <a:uFillTx/>
              <a:latin typeface="Corbel" panose="020B0503020204020204"/>
              <a:ea typeface="+mn-ea"/>
              <a:cs typeface="+mn-cs"/>
            </a:endParaRPr>
          </a:p>
        </p:txBody>
      </p:sp>
      <p:sp>
        <p:nvSpPr>
          <p:cNvPr id="92" name="Rectangle 91">
            <a:extLst>
              <a:ext uri="{FF2B5EF4-FFF2-40B4-BE49-F238E27FC236}">
                <a16:creationId xmlns:a16="http://schemas.microsoft.com/office/drawing/2014/main" id="{078833A0-DBB4-4D2D-8A9A-DC4A5BE6B6E3}"/>
              </a:ext>
            </a:extLst>
          </p:cNvPr>
          <p:cNvSpPr/>
          <p:nvPr/>
        </p:nvSpPr>
        <p:spPr>
          <a:xfrm>
            <a:off x="9650881" y="3270959"/>
            <a:ext cx="2109319" cy="276999"/>
          </a:xfrm>
          <a:prstGeom prst="rect">
            <a:avLst/>
          </a:prstGeom>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accent4">
                    <a:lumMod val="75000"/>
                  </a:schemeClr>
                </a:solidFill>
                <a:latin typeface="Corbel" panose="020B0503020204020204"/>
              </a:rPr>
              <a:t>Capital</a:t>
            </a:r>
            <a:endParaRPr kumimoji="0" lang="en-US" sz="1800" b="1" i="0" u="none" strike="noStrike" kern="1200" cap="none" spc="0" normalizeH="0" baseline="0" noProof="0" dirty="0">
              <a:ln>
                <a:noFill/>
              </a:ln>
              <a:solidFill>
                <a:schemeClr val="accent4">
                  <a:lumMod val="75000"/>
                </a:schemeClr>
              </a:solidFill>
              <a:effectLst/>
              <a:uLnTx/>
              <a:uFillTx/>
              <a:latin typeface="Corbel" panose="020B0503020204020204"/>
              <a:ea typeface="+mn-ea"/>
              <a:cs typeface="+mn-cs"/>
            </a:endParaRPr>
          </a:p>
        </p:txBody>
      </p:sp>
      <p:sp>
        <p:nvSpPr>
          <p:cNvPr id="93" name="Rectangle 92">
            <a:extLst>
              <a:ext uri="{FF2B5EF4-FFF2-40B4-BE49-F238E27FC236}">
                <a16:creationId xmlns:a16="http://schemas.microsoft.com/office/drawing/2014/main" id="{6B9F52EA-0E22-4061-BE0F-771400990FCF}"/>
              </a:ext>
            </a:extLst>
          </p:cNvPr>
          <p:cNvSpPr/>
          <p:nvPr/>
        </p:nvSpPr>
        <p:spPr>
          <a:xfrm>
            <a:off x="431792" y="3788882"/>
            <a:ext cx="2109319" cy="1677382"/>
          </a:xfrm>
          <a:prstGeom prst="rect">
            <a:avLst/>
          </a:prstGeom>
        </p:spPr>
        <p:txBody>
          <a:bodyPr wrap="square" anchor="t">
            <a:spAutoFit/>
          </a:bodyPr>
          <a:lstStyle/>
          <a:p>
            <a:pPr marL="114300" marR="0" lvl="0" indent="-114300" algn="l" defTabSz="914400" rtl="0" eaLnBrk="1" fontAlgn="auto" latinLnBrk="0" hangingPunct="1">
              <a:lnSpc>
                <a:spcPct val="100000"/>
              </a:lnSpc>
              <a:spcBef>
                <a:spcPts val="600"/>
              </a:spcBef>
              <a:spcAft>
                <a:spcPts val="0"/>
              </a:spcAft>
              <a:buClr>
                <a:srgbClr val="1F879D"/>
              </a:buClr>
              <a:buSzTx/>
              <a:buFont typeface="Corbel" panose="020B0503020204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a:ea typeface="+mn-ea"/>
                <a:cs typeface="+mn-cs"/>
              </a:rPr>
              <a:t>What kind of market opportunities do you expect from being in a _____cluster? </a:t>
            </a:r>
          </a:p>
          <a:p>
            <a:pPr marL="114300" marR="0" lvl="0" indent="-114300" algn="l" defTabSz="914400" rtl="0" eaLnBrk="1" fontAlgn="auto" latinLnBrk="0" hangingPunct="1">
              <a:lnSpc>
                <a:spcPct val="100000"/>
              </a:lnSpc>
              <a:spcBef>
                <a:spcPts val="600"/>
              </a:spcBef>
              <a:spcAft>
                <a:spcPts val="0"/>
              </a:spcAft>
              <a:buClr>
                <a:srgbClr val="1F879D"/>
              </a:buClr>
              <a:buSzTx/>
              <a:buFont typeface="Corbel" panose="020B0503020204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a:ea typeface="+mn-ea"/>
                <a:cs typeface="+mn-cs"/>
              </a:rPr>
              <a:t>Should we be looking outside the province and country?   </a:t>
            </a:r>
          </a:p>
        </p:txBody>
      </p:sp>
      <p:sp>
        <p:nvSpPr>
          <p:cNvPr id="94" name="Rectangle 93">
            <a:extLst>
              <a:ext uri="{FF2B5EF4-FFF2-40B4-BE49-F238E27FC236}">
                <a16:creationId xmlns:a16="http://schemas.microsoft.com/office/drawing/2014/main" id="{997EC381-CF5E-43B6-AD90-084B2CCE6FEA}"/>
              </a:ext>
            </a:extLst>
          </p:cNvPr>
          <p:cNvSpPr/>
          <p:nvPr/>
        </p:nvSpPr>
        <p:spPr>
          <a:xfrm>
            <a:off x="2736571" y="3788882"/>
            <a:ext cx="2109319" cy="2200602"/>
          </a:xfrm>
          <a:prstGeom prst="rect">
            <a:avLst/>
          </a:prstGeom>
        </p:spPr>
        <p:txBody>
          <a:bodyPr wrap="square" anchor="t">
            <a:spAutoFit/>
          </a:bodyPr>
          <a:lstStyle/>
          <a:p>
            <a:pPr marL="114300" marR="0" lvl="0" indent="-114300" algn="l" defTabSz="914400" rtl="0" eaLnBrk="1" fontAlgn="auto" latinLnBrk="0" hangingPunct="1">
              <a:lnSpc>
                <a:spcPct val="100000"/>
              </a:lnSpc>
              <a:spcBef>
                <a:spcPts val="600"/>
              </a:spcBef>
              <a:spcAft>
                <a:spcPts val="0"/>
              </a:spcAft>
              <a:buClr>
                <a:srgbClr val="17375E"/>
              </a:buClr>
              <a:buSzTx/>
              <a:buFont typeface="Corbel" panose="020B0503020204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a:ea typeface="+mn-ea"/>
                <a:cs typeface="+mn-cs"/>
              </a:rPr>
              <a:t>How can a ____cluster, help your organization </a:t>
            </a:r>
            <a:r>
              <a:rPr lang="en-US" sz="1400" dirty="0">
                <a:solidFill>
                  <a:prstClr val="black"/>
                </a:solidFill>
                <a:latin typeface="Corbel" panose="020B0503020204020204"/>
              </a:rPr>
              <a:t>gain more customers? </a:t>
            </a:r>
          </a:p>
          <a:p>
            <a:pPr marL="114300" marR="0" lvl="0" indent="-114300" algn="l" defTabSz="914400" rtl="0" eaLnBrk="1" fontAlgn="auto" latinLnBrk="0" hangingPunct="1">
              <a:lnSpc>
                <a:spcPct val="100000"/>
              </a:lnSpc>
              <a:spcBef>
                <a:spcPts val="600"/>
              </a:spcBef>
              <a:spcAft>
                <a:spcPts val="0"/>
              </a:spcAft>
              <a:buClr>
                <a:srgbClr val="17375E"/>
              </a:buClr>
              <a:buSzTx/>
              <a:buFont typeface="Corbel" panose="020B0503020204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114300" marR="0" lvl="0" indent="-114300" algn="l" defTabSz="914400" rtl="0" eaLnBrk="1" fontAlgn="auto" latinLnBrk="0" hangingPunct="1">
              <a:lnSpc>
                <a:spcPct val="100000"/>
              </a:lnSpc>
              <a:spcBef>
                <a:spcPts val="600"/>
              </a:spcBef>
              <a:spcAft>
                <a:spcPts val="0"/>
              </a:spcAft>
              <a:buClr>
                <a:srgbClr val="17375E"/>
              </a:buClr>
              <a:buSzTx/>
              <a:buFont typeface="Corbel" panose="020B0503020204020204" pitchFamily="34" charset="0"/>
              <a:buChar char="›"/>
              <a:tabLst/>
              <a:defRPr/>
            </a:pPr>
            <a:endParaRPr lang="en-US" sz="1400" dirty="0">
              <a:solidFill>
                <a:prstClr val="black"/>
              </a:solidFill>
              <a:latin typeface="Corbel" panose="020B0503020204020204"/>
            </a:endParaRPr>
          </a:p>
          <a:p>
            <a:pPr marL="114300" marR="0" lvl="0" indent="-114300" algn="l" defTabSz="914400" rtl="0" eaLnBrk="1" fontAlgn="auto" latinLnBrk="0" hangingPunct="1">
              <a:lnSpc>
                <a:spcPct val="100000"/>
              </a:lnSpc>
              <a:spcBef>
                <a:spcPts val="600"/>
              </a:spcBef>
              <a:spcAft>
                <a:spcPts val="0"/>
              </a:spcAft>
              <a:buClr>
                <a:srgbClr val="17375E"/>
              </a:buClr>
              <a:buSzTx/>
              <a:buFont typeface="Corbel" panose="020B0503020204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114300" marR="0" lvl="0" indent="-114300" algn="l" defTabSz="914400" rtl="0" eaLnBrk="1" fontAlgn="auto" latinLnBrk="0" hangingPunct="1">
              <a:lnSpc>
                <a:spcPct val="100000"/>
              </a:lnSpc>
              <a:spcBef>
                <a:spcPts val="600"/>
              </a:spcBef>
              <a:spcAft>
                <a:spcPts val="0"/>
              </a:spcAft>
              <a:buClr>
                <a:srgbClr val="17375E"/>
              </a:buClr>
              <a:buSzTx/>
              <a:buFont typeface="Corbel" panose="020B0503020204020204" pitchFamily="34" charset="0"/>
              <a:buChar char="›"/>
              <a:tabLst/>
              <a:defRPr/>
            </a:pPr>
            <a:endParaRPr lang="en-US" sz="1400" dirty="0">
              <a:solidFill>
                <a:prstClr val="black"/>
              </a:solidFill>
              <a:latin typeface="Corbel" panose="020B0503020204020204"/>
            </a:endParaRPr>
          </a:p>
          <a:p>
            <a:pPr marL="114300" marR="0" lvl="0" indent="-114300" algn="l" defTabSz="914400" rtl="0" eaLnBrk="1" fontAlgn="auto" latinLnBrk="0" hangingPunct="1">
              <a:lnSpc>
                <a:spcPct val="100000"/>
              </a:lnSpc>
              <a:spcBef>
                <a:spcPts val="600"/>
              </a:spcBef>
              <a:spcAft>
                <a:spcPts val="0"/>
              </a:spcAft>
              <a:buClr>
                <a:srgbClr val="17375E"/>
              </a:buClr>
              <a:buSzTx/>
              <a:buFont typeface="Corbel" panose="020B0503020204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95" name="Rectangle 94">
            <a:extLst>
              <a:ext uri="{FF2B5EF4-FFF2-40B4-BE49-F238E27FC236}">
                <a16:creationId xmlns:a16="http://schemas.microsoft.com/office/drawing/2014/main" id="{AB60C796-8A52-40C2-8AD8-18216681C010}"/>
              </a:ext>
            </a:extLst>
          </p:cNvPr>
          <p:cNvSpPr/>
          <p:nvPr/>
        </p:nvSpPr>
        <p:spPr>
          <a:xfrm>
            <a:off x="5041342" y="3788882"/>
            <a:ext cx="2109319" cy="738664"/>
          </a:xfrm>
          <a:prstGeom prst="rect">
            <a:avLst/>
          </a:prstGeom>
        </p:spPr>
        <p:txBody>
          <a:bodyPr wrap="square" anchor="t">
            <a:spAutoFit/>
          </a:bodyPr>
          <a:lstStyle/>
          <a:p>
            <a:pPr marL="114300" marR="0" lvl="0" indent="-114300" algn="l" defTabSz="914400" rtl="0" eaLnBrk="1" fontAlgn="auto" latinLnBrk="0" hangingPunct="1">
              <a:lnSpc>
                <a:spcPct val="100000"/>
              </a:lnSpc>
              <a:spcBef>
                <a:spcPts val="600"/>
              </a:spcBef>
              <a:spcAft>
                <a:spcPts val="0"/>
              </a:spcAft>
              <a:buClr>
                <a:srgbClr val="1F879D"/>
              </a:buClr>
              <a:buSzTx/>
              <a:buFont typeface="Corbel" panose="020B0503020204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a:ea typeface="+mn-ea"/>
                <a:cs typeface="+mn-cs"/>
              </a:rPr>
              <a:t>Develop new cross industry </a:t>
            </a:r>
            <a:r>
              <a:rPr lang="en-US" sz="1400" dirty="0">
                <a:solidFill>
                  <a:prstClr val="black"/>
                </a:solidFill>
                <a:latin typeface="Corbel" panose="020B0503020204020204"/>
              </a:rPr>
              <a:t>collaboration projects. </a:t>
            </a:r>
            <a:endParaRPr kumimoji="0" lang="en-US" sz="14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96" name="Rectangle 95">
            <a:extLst>
              <a:ext uri="{FF2B5EF4-FFF2-40B4-BE49-F238E27FC236}">
                <a16:creationId xmlns:a16="http://schemas.microsoft.com/office/drawing/2014/main" id="{9FB21C96-AFF5-478E-9C44-1518E9709522}"/>
              </a:ext>
            </a:extLst>
          </p:cNvPr>
          <p:cNvSpPr/>
          <p:nvPr/>
        </p:nvSpPr>
        <p:spPr>
          <a:xfrm>
            <a:off x="7346113" y="3788882"/>
            <a:ext cx="2109319" cy="1600438"/>
          </a:xfrm>
          <a:prstGeom prst="rect">
            <a:avLst/>
          </a:prstGeom>
        </p:spPr>
        <p:txBody>
          <a:bodyPr wrap="square" anchor="t">
            <a:spAutoFit/>
          </a:bodyPr>
          <a:lstStyle/>
          <a:p>
            <a:pPr marL="114300" marR="0" lvl="0" indent="-114300" algn="l" defTabSz="914400" rtl="0" eaLnBrk="1" fontAlgn="auto" latinLnBrk="0" hangingPunct="1">
              <a:lnSpc>
                <a:spcPct val="100000"/>
              </a:lnSpc>
              <a:spcBef>
                <a:spcPts val="600"/>
              </a:spcBef>
              <a:spcAft>
                <a:spcPts val="0"/>
              </a:spcAft>
              <a:buClr>
                <a:srgbClr val="17375E"/>
              </a:buClr>
              <a:buSzTx/>
              <a:buFont typeface="Corbel" panose="020B0503020204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a:ea typeface="+mn-ea"/>
                <a:cs typeface="+mn-cs"/>
              </a:rPr>
              <a:t>Develop new talent and skills that will benefit the industry. This could range from student interns to short specialized programs to post-grad programs.</a:t>
            </a:r>
          </a:p>
        </p:txBody>
      </p:sp>
      <p:sp>
        <p:nvSpPr>
          <p:cNvPr id="97" name="Rectangle 96">
            <a:extLst>
              <a:ext uri="{FF2B5EF4-FFF2-40B4-BE49-F238E27FC236}">
                <a16:creationId xmlns:a16="http://schemas.microsoft.com/office/drawing/2014/main" id="{FB176D4B-1939-473E-9CA9-4BEBD3BEC072}"/>
              </a:ext>
            </a:extLst>
          </p:cNvPr>
          <p:cNvSpPr/>
          <p:nvPr/>
        </p:nvSpPr>
        <p:spPr>
          <a:xfrm>
            <a:off x="9650881" y="3788882"/>
            <a:ext cx="2109319" cy="954107"/>
          </a:xfrm>
          <a:prstGeom prst="rect">
            <a:avLst/>
          </a:prstGeom>
        </p:spPr>
        <p:txBody>
          <a:bodyPr wrap="square" anchor="t">
            <a:spAutoFit/>
          </a:bodyPr>
          <a:lstStyle/>
          <a:p>
            <a:pPr marL="114300" marR="0" lvl="0" indent="-114300" algn="l" defTabSz="914400" rtl="0" eaLnBrk="1" fontAlgn="auto" latinLnBrk="0" hangingPunct="1">
              <a:lnSpc>
                <a:spcPct val="100000"/>
              </a:lnSpc>
              <a:spcBef>
                <a:spcPts val="600"/>
              </a:spcBef>
              <a:spcAft>
                <a:spcPts val="0"/>
              </a:spcAft>
              <a:buClr>
                <a:srgbClr val="1F879D"/>
              </a:buClr>
              <a:buSzTx/>
              <a:buFont typeface="Corbel" panose="020B0503020204020204" pitchFamily="34" charset="0"/>
              <a:buChar char="›"/>
              <a:tabLst/>
              <a:defRPr/>
            </a:pPr>
            <a:r>
              <a:rPr lang="en-US" sz="1400" dirty="0">
                <a:solidFill>
                  <a:prstClr val="black"/>
                </a:solidFill>
                <a:latin typeface="Corbel" panose="020B0503020204020204"/>
              </a:rPr>
              <a:t>Develop a robust capital market from early-stage seed and angel funding to scale up and growth. </a:t>
            </a:r>
            <a:endParaRPr kumimoji="0" lang="en-US" sz="14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2" name="TextBox 61">
            <a:extLst>
              <a:ext uri="{FF2B5EF4-FFF2-40B4-BE49-F238E27FC236}">
                <a16:creationId xmlns:a16="http://schemas.microsoft.com/office/drawing/2014/main" id="{EDD0AB8D-C1E6-4A67-897E-E89A6FD23715}"/>
              </a:ext>
            </a:extLst>
          </p:cNvPr>
          <p:cNvSpPr txBox="1"/>
          <p:nvPr/>
        </p:nvSpPr>
        <p:spPr>
          <a:xfrm>
            <a:off x="289678" y="364723"/>
            <a:ext cx="631037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F3F3F"/>
                </a:solidFill>
                <a:effectLst/>
                <a:uLnTx/>
                <a:uFillTx/>
                <a:latin typeface="Verdana Pro SemiBold" panose="020B0604020202020204" pitchFamily="34" charset="0"/>
                <a:ea typeface="+mn-ea"/>
                <a:cs typeface="+mn-cs"/>
              </a:rPr>
              <a:t>3.a  Collaboration Rationale</a:t>
            </a:r>
          </a:p>
        </p:txBody>
      </p:sp>
      <p:sp>
        <p:nvSpPr>
          <p:cNvPr id="63" name="TextBox 62">
            <a:extLst>
              <a:ext uri="{FF2B5EF4-FFF2-40B4-BE49-F238E27FC236}">
                <a16:creationId xmlns:a16="http://schemas.microsoft.com/office/drawing/2014/main" id="{767B14AC-343D-4C88-A0F2-A4E16ADF8D20}"/>
              </a:ext>
            </a:extLst>
          </p:cNvPr>
          <p:cNvSpPr txBox="1"/>
          <p:nvPr/>
        </p:nvSpPr>
        <p:spPr>
          <a:xfrm>
            <a:off x="6600057" y="268117"/>
            <a:ext cx="5302264" cy="738664"/>
          </a:xfrm>
          <a:prstGeom prst="rect">
            <a:avLst/>
          </a:prstGeom>
          <a:noFill/>
        </p:spPr>
        <p:txBody>
          <a:bodyPr wrap="square">
            <a:spAutoFit/>
          </a:bodyPr>
          <a:lstStyle/>
          <a:p>
            <a:r>
              <a:rPr lang="en-US" sz="1400" dirty="0"/>
              <a:t>Sourced from Strategy Tools, this resource helps you identify what members of a cluster would want out of it. This helps you map out the fundamental tasks a cluster needs to focus on in order to succeed.</a:t>
            </a:r>
          </a:p>
        </p:txBody>
      </p:sp>
      <p:pic>
        <p:nvPicPr>
          <p:cNvPr id="4" name="Graphic 3" descr="Office worker female with solid fill">
            <a:extLst>
              <a:ext uri="{FF2B5EF4-FFF2-40B4-BE49-F238E27FC236}">
                <a16:creationId xmlns:a16="http://schemas.microsoft.com/office/drawing/2014/main" id="{18E232CF-DB59-4C6F-9C45-3D293753A8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22774" y="2157046"/>
            <a:ext cx="645326" cy="645326"/>
          </a:xfrm>
          <a:prstGeom prst="rect">
            <a:avLst/>
          </a:prstGeom>
        </p:spPr>
      </p:pic>
      <p:pic>
        <p:nvPicPr>
          <p:cNvPr id="6" name="Graphic 5" descr="Children with solid fill">
            <a:extLst>
              <a:ext uri="{FF2B5EF4-FFF2-40B4-BE49-F238E27FC236}">
                <a16:creationId xmlns:a16="http://schemas.microsoft.com/office/drawing/2014/main" id="{E9F58566-9A1E-4AB5-81ED-C136105B009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77884" y="2068314"/>
            <a:ext cx="933069" cy="933069"/>
          </a:xfrm>
          <a:prstGeom prst="rect">
            <a:avLst/>
          </a:prstGeom>
        </p:spPr>
      </p:pic>
      <p:pic>
        <p:nvPicPr>
          <p:cNvPr id="12" name="Graphic 11" descr="Coins with solid fill">
            <a:extLst>
              <a:ext uri="{FF2B5EF4-FFF2-40B4-BE49-F238E27FC236}">
                <a16:creationId xmlns:a16="http://schemas.microsoft.com/office/drawing/2014/main" id="{C51CE327-2740-4DD6-B91B-27D4245B955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346603" y="2137170"/>
            <a:ext cx="665201" cy="665201"/>
          </a:xfrm>
          <a:prstGeom prst="rect">
            <a:avLst/>
          </a:prstGeom>
        </p:spPr>
      </p:pic>
      <p:sp>
        <p:nvSpPr>
          <p:cNvPr id="13" name="TextBox 12">
            <a:extLst>
              <a:ext uri="{FF2B5EF4-FFF2-40B4-BE49-F238E27FC236}">
                <a16:creationId xmlns:a16="http://schemas.microsoft.com/office/drawing/2014/main" id="{DB92F58E-6BEB-4F68-8846-A5B7897A03EF}"/>
              </a:ext>
            </a:extLst>
          </p:cNvPr>
          <p:cNvSpPr txBox="1"/>
          <p:nvPr/>
        </p:nvSpPr>
        <p:spPr>
          <a:xfrm>
            <a:off x="623392" y="6338778"/>
            <a:ext cx="4104456" cy="215444"/>
          </a:xfrm>
          <a:prstGeom prst="rect">
            <a:avLst/>
          </a:prstGeom>
          <a:noFill/>
        </p:spPr>
        <p:txBody>
          <a:bodyPr wrap="square" rtlCol="0">
            <a:spAutoFit/>
          </a:bodyPr>
          <a:lstStyle/>
          <a:p>
            <a:r>
              <a:rPr lang="en-US" sz="800" dirty="0"/>
              <a:t>Source: Strategy Tools</a:t>
            </a:r>
            <a:endParaRPr lang="en-CA" sz="800" dirty="0"/>
          </a:p>
        </p:txBody>
      </p:sp>
    </p:spTree>
    <p:extLst>
      <p:ext uri="{BB962C8B-B14F-4D97-AF65-F5344CB8AC3E}">
        <p14:creationId xmlns:p14="http://schemas.microsoft.com/office/powerpoint/2010/main" val="156212514"/>
      </p:ext>
    </p:extLst>
  </p:cSld>
  <p:clrMapOvr>
    <a:masterClrMapping/>
  </p:clrMapOvr>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9_Office Them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Neos Chronos">
      <a:dk1>
        <a:srgbClr val="444444"/>
      </a:dk1>
      <a:lt1>
        <a:sysClr val="window" lastClr="FFFFFF"/>
      </a:lt1>
      <a:dk2>
        <a:srgbClr val="222222"/>
      </a:dk2>
      <a:lt2>
        <a:srgbClr val="F3F3F3"/>
      </a:lt2>
      <a:accent1>
        <a:srgbClr val="669933"/>
      </a:accent1>
      <a:accent2>
        <a:srgbClr val="38BEEA"/>
      </a:accent2>
      <a:accent3>
        <a:srgbClr val="EA38C0"/>
      </a:accent3>
      <a:accent4>
        <a:srgbClr val="EABB38"/>
      </a:accent4>
      <a:accent5>
        <a:srgbClr val="788C92"/>
      </a:accent5>
      <a:accent6>
        <a:srgbClr val="EA6238"/>
      </a:accent6>
      <a:hlink>
        <a:srgbClr val="787828"/>
      </a:hlink>
      <a:folHlink>
        <a:srgbClr val="9AA2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Custom 97">
      <a:dk1>
        <a:sysClr val="windowText" lastClr="000000"/>
      </a:dk1>
      <a:lt1>
        <a:sysClr val="window" lastClr="FFFFFF"/>
      </a:lt1>
      <a:dk2>
        <a:srgbClr val="3F3F3F"/>
      </a:dk2>
      <a:lt2>
        <a:srgbClr val="F2F2F2"/>
      </a:lt2>
      <a:accent1>
        <a:srgbClr val="1F879D"/>
      </a:accent1>
      <a:accent2>
        <a:srgbClr val="17375E"/>
      </a:accent2>
      <a:accent3>
        <a:srgbClr val="BFBFBF"/>
      </a:accent3>
      <a:accent4>
        <a:srgbClr val="1F879D"/>
      </a:accent4>
      <a:accent5>
        <a:srgbClr val="17375E"/>
      </a:accent5>
      <a:accent6>
        <a:srgbClr val="BFBFBF"/>
      </a:accent6>
      <a:hlink>
        <a:srgbClr val="0000FF"/>
      </a:hlink>
      <a:folHlink>
        <a:srgbClr val="80008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16490</TotalTime>
  <Words>2697</Words>
  <Application>Microsoft Office PowerPoint</Application>
  <PresentationFormat>Widescreen</PresentationFormat>
  <Paragraphs>374</Paragraphs>
  <Slides>19</Slides>
  <Notes>12</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19</vt:i4>
      </vt:variant>
    </vt:vector>
  </HeadingPairs>
  <TitlesOfParts>
    <vt:vector size="32" baseType="lpstr">
      <vt:lpstr>Arial</vt:lpstr>
      <vt:lpstr>Arial</vt:lpstr>
      <vt:lpstr>Arial Black</vt:lpstr>
      <vt:lpstr>Calibri</vt:lpstr>
      <vt:lpstr>Corbel</vt:lpstr>
      <vt:lpstr>Open Sans</vt:lpstr>
      <vt:lpstr>Verdana</vt:lpstr>
      <vt:lpstr>Verdana Pro SemiBold</vt:lpstr>
      <vt:lpstr>Wingdings</vt:lpstr>
      <vt:lpstr>Office Theme</vt:lpstr>
      <vt:lpstr>9_Office Theme</vt:lpstr>
      <vt:lpstr>1_Office Theme</vt:lpstr>
      <vt:lpstr>2_Office Theme</vt:lpstr>
      <vt:lpstr>PowerPoint Presentation</vt:lpstr>
      <vt:lpstr>PowerPoint Presentation</vt:lpstr>
      <vt:lpstr>PowerPoint Presentation</vt:lpstr>
      <vt:lpstr>Mapping Resource Mobilization Capacity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Cluster Value Triangle</vt:lpstr>
      <vt:lpstr>PowerPoint Presentation</vt:lpstr>
      <vt:lpstr>PowerPoint Presentation</vt:lpstr>
      <vt:lpstr>Mapping Industry Shifts</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Electron PowerPoint Template</dc:title>
  <dc:creator>Julian</dc:creator>
  <cp:lastModifiedBy>VERONA THIBAULT</cp:lastModifiedBy>
  <cp:revision>573</cp:revision>
  <cp:lastPrinted>2021-11-14T16:09:38Z</cp:lastPrinted>
  <dcterms:created xsi:type="dcterms:W3CDTF">2013-09-12T13:05:01Z</dcterms:created>
  <dcterms:modified xsi:type="dcterms:W3CDTF">2021-11-14T17:30:09Z</dcterms:modified>
</cp:coreProperties>
</file>