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F2DA-C9CA-4C55-ACB6-71469F559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36478-5A48-43E8-8513-F912E216C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DA37E-71E4-4762-B8E1-9FB85A9B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1042-9746-4D8B-B2CC-3449C581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C622-451D-4687-A32C-69DA1A3C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0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6C2AA-61AF-4159-B042-82C0FE72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BB68D-3370-4CE7-A950-E03E2359C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66345-CB34-4D90-9404-15C5749A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1154C-BE5A-4600-9CA0-37E29E7C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4D82C-8812-48EA-8A2E-69FFF7BE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31EA5-67E4-4142-BBC3-D590FF14F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5441A-61E6-48F1-8D3A-B9F3DA987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C0DF2-3B53-4DCA-9EF2-45B20EC1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9BFFB-0B08-4BDA-A456-E9E66201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22C74-A7E3-412A-9879-81F2D789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E422-7B65-4B07-8467-941C1B5CF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487D-43DA-4017-BE6F-AC904E811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B866A-B32D-4CA3-BC9C-5A9411195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3836-DF2D-494E-9787-9C9ADBC6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A8DFE-57A9-44E4-9D8C-DBECC150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7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2058-910B-45F2-BDC8-E59D6B02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25F5E-0094-41B8-9A0E-14F69A374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9685-8DC5-4D10-BF75-B9B2F930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C1439-70FB-40DA-9ABE-DF8F7585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91808-974C-4760-8868-3FDE1C77B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8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E1A8-98AC-4941-9DAC-B3ADF37C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EEC73-F551-42C2-9466-AD6D80A44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3CF98-85A6-4D9D-89E3-FE1021FFA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FA5B6-4C81-4879-85FE-C1B89523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71A07-5149-4829-922B-702AED9D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040F6-A7A5-4561-BBB5-5BD055DD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6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3AB1A-E05A-4D9E-9BAA-3DE1CF7E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D5DF1-0D69-41E5-970E-7E2EDF5F8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52284-D73E-47F3-9F58-B3033EC2C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48FBA-A16B-4767-80D4-1C45CFB24E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0FBB4-FBE4-40BB-B7B5-24B7CF2E9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9F4CA4-1698-46E7-85DA-A48494F2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344A9-5216-4905-B263-14020C38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AE42F-164A-4E2D-ADF2-F2C06D17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0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03A8-F60A-4C23-9B49-2C706B85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03202-E60A-4AFF-8D9B-8DB02746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BBAE7-B31D-44FA-9559-4C0A1037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90D49-8CA3-4F9E-B7B9-4CA172DD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2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C96D76-4527-4BC7-B2D3-EC175B9D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C8BE1-1538-40B9-9CC4-C5D23F0A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4DEB8-C2FF-4128-9BEE-5D232B31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8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6240-EE2A-45DF-8B1C-3CE0CE52F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82615-8905-4D28-ABBF-3E583E192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70A89-586F-498A-8706-1DFD03221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00CBE-74FE-4CC3-85BB-0213BDDAE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EF65B-452B-4751-AA93-6E77621D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0E957-C943-4A68-8999-8247171E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1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6160-D30F-4AF9-A362-808C84F6C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8EC81-AC9B-4D75-8E44-ABE8A9C0E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FDE88-D2BE-4770-B911-D6CF0967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38891-F21D-4963-BC17-A747397E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CF01D-C340-4ADD-B2D6-5D68C278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E44DB-0542-4218-900A-A3C52D7D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4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AAB1-7E2C-4821-984F-B3CA3B911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3016D-F1CF-4776-9EF1-E29CEA09C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F2DD8-0C73-4E95-AC36-D9A80BD70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399E3-31DF-49D3-B858-F8F109171C56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6B00C-E50D-438A-83E0-1076C7BFC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B4E80-9AAC-4162-B8FB-CA227EC1F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AADD15-EF19-4140-88C7-FA18D3670B4A}"/>
              </a:ext>
            </a:extLst>
          </p:cNvPr>
          <p:cNvSpPr txBox="1"/>
          <p:nvPr/>
        </p:nvSpPr>
        <p:spPr>
          <a:xfrm>
            <a:off x="299085" y="383555"/>
            <a:ext cx="5074818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Map your  Resource Capacity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127EDD55-11E4-4AC6-ADAB-3087A724F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7823"/>
              </p:ext>
            </p:extLst>
          </p:nvPr>
        </p:nvGraphicFramePr>
        <p:xfrm>
          <a:off x="176981" y="1196752"/>
          <a:ext cx="11715936" cy="540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290">
                  <a:extLst>
                    <a:ext uri="{9D8B030D-6E8A-4147-A177-3AD203B41FA5}">
                      <a16:colId xmlns:a16="http://schemas.microsoft.com/office/drawing/2014/main" val="2564411398"/>
                    </a:ext>
                  </a:extLst>
                </a:gridCol>
                <a:gridCol w="605392">
                  <a:extLst>
                    <a:ext uri="{9D8B030D-6E8A-4147-A177-3AD203B41FA5}">
                      <a16:colId xmlns:a16="http://schemas.microsoft.com/office/drawing/2014/main" val="2851696159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204493047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4047152836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2945347769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2659660878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3706580178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134644502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401925559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096716921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2376231687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1367610716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240457650"/>
                    </a:ext>
                  </a:extLst>
                </a:gridCol>
              </a:tblGrid>
              <a:tr h="4819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ACTIVITY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MANPOWER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Option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Option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Option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Option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KNOWLEDGE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FINANCE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85598"/>
                  </a:ext>
                </a:extLst>
              </a:tr>
              <a:tr h="358864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TI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AN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NW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TI</a:t>
                      </a:r>
                      <a:endParaRPr lang="en-CA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AN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TI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TI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FI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AN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NW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n>
                            <a:solidFill>
                              <a:schemeClr val="accent2">
                                <a:lumMod val="7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CA" b="1" dirty="0">
                        <a:ln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QUALITY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WORKSHOP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MARKETING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528144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TRAINING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FINANCE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90209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TECHNOLOGY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539212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INFRASTRUCTURE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55569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ENVIRONMENT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78886"/>
                  </a:ext>
                </a:extLst>
              </a:tr>
              <a:tr h="50357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COORDINATION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30333"/>
                  </a:ext>
                </a:extLst>
              </a:tr>
            </a:tbl>
          </a:graphicData>
        </a:graphic>
      </p:graphicFrame>
      <p:sp>
        <p:nvSpPr>
          <p:cNvPr id="33" name="Freeform 931">
            <a:extLst>
              <a:ext uri="{FF2B5EF4-FFF2-40B4-BE49-F238E27FC236}">
                <a16:creationId xmlns:a16="http://schemas.microsoft.com/office/drawing/2014/main" id="{18F32A1D-71CA-4AD5-9539-FAF183805419}"/>
              </a:ext>
            </a:extLst>
          </p:cNvPr>
          <p:cNvSpPr>
            <a:spLocks noEditPoints="1"/>
          </p:cNvSpPr>
          <p:nvPr/>
        </p:nvSpPr>
        <p:spPr bwMode="auto">
          <a:xfrm>
            <a:off x="341939" y="2191427"/>
            <a:ext cx="219075" cy="285750"/>
          </a:xfrm>
          <a:custGeom>
            <a:avLst/>
            <a:gdLst>
              <a:gd name="T0" fmla="*/ 348 w 553"/>
              <a:gd name="T1" fmla="*/ 11 h 722"/>
              <a:gd name="T2" fmla="*/ 348 w 553"/>
              <a:gd name="T3" fmla="*/ 204 h 722"/>
              <a:gd name="T4" fmla="*/ 108 w 553"/>
              <a:gd name="T5" fmla="*/ 602 h 722"/>
              <a:gd name="T6" fmla="*/ 99 w 553"/>
              <a:gd name="T7" fmla="*/ 599 h 722"/>
              <a:gd name="T8" fmla="*/ 95 w 553"/>
              <a:gd name="T9" fmla="*/ 590 h 722"/>
              <a:gd name="T10" fmla="*/ 96 w 553"/>
              <a:gd name="T11" fmla="*/ 236 h 722"/>
              <a:gd name="T12" fmla="*/ 104 w 553"/>
              <a:gd name="T13" fmla="*/ 230 h 722"/>
              <a:gd name="T14" fmla="*/ 113 w 553"/>
              <a:gd name="T15" fmla="*/ 230 h 722"/>
              <a:gd name="T16" fmla="*/ 119 w 553"/>
              <a:gd name="T17" fmla="*/ 236 h 722"/>
              <a:gd name="T18" fmla="*/ 120 w 553"/>
              <a:gd name="T19" fmla="*/ 467 h 722"/>
              <a:gd name="T20" fmla="*/ 233 w 553"/>
              <a:gd name="T21" fmla="*/ 365 h 722"/>
              <a:gd name="T22" fmla="*/ 241 w 553"/>
              <a:gd name="T23" fmla="*/ 365 h 722"/>
              <a:gd name="T24" fmla="*/ 327 w 553"/>
              <a:gd name="T25" fmla="*/ 421 h 722"/>
              <a:gd name="T26" fmla="*/ 440 w 553"/>
              <a:gd name="T27" fmla="*/ 303 h 722"/>
              <a:gd name="T28" fmla="*/ 447 w 553"/>
              <a:gd name="T29" fmla="*/ 301 h 722"/>
              <a:gd name="T30" fmla="*/ 451 w 553"/>
              <a:gd name="T31" fmla="*/ 303 h 722"/>
              <a:gd name="T32" fmla="*/ 456 w 553"/>
              <a:gd name="T33" fmla="*/ 308 h 722"/>
              <a:gd name="T34" fmla="*/ 456 w 553"/>
              <a:gd name="T35" fmla="*/ 317 h 722"/>
              <a:gd name="T36" fmla="*/ 338 w 553"/>
              <a:gd name="T37" fmla="*/ 446 h 722"/>
              <a:gd name="T38" fmla="*/ 330 w 553"/>
              <a:gd name="T39" fmla="*/ 449 h 722"/>
              <a:gd name="T40" fmla="*/ 322 w 553"/>
              <a:gd name="T41" fmla="*/ 448 h 722"/>
              <a:gd name="T42" fmla="*/ 120 w 553"/>
              <a:gd name="T43" fmla="*/ 500 h 722"/>
              <a:gd name="T44" fmla="*/ 450 w 553"/>
              <a:gd name="T45" fmla="*/ 577 h 722"/>
              <a:gd name="T46" fmla="*/ 458 w 553"/>
              <a:gd name="T47" fmla="*/ 581 h 722"/>
              <a:gd name="T48" fmla="*/ 462 w 553"/>
              <a:gd name="T49" fmla="*/ 590 h 722"/>
              <a:gd name="T50" fmla="*/ 458 w 553"/>
              <a:gd name="T51" fmla="*/ 599 h 722"/>
              <a:gd name="T52" fmla="*/ 450 w 553"/>
              <a:gd name="T53" fmla="*/ 602 h 722"/>
              <a:gd name="T54" fmla="*/ 357 w 553"/>
              <a:gd name="T55" fmla="*/ 3 h 722"/>
              <a:gd name="T56" fmla="*/ 348 w 553"/>
              <a:gd name="T57" fmla="*/ 0 h 722"/>
              <a:gd name="T58" fmla="*/ 7 w 553"/>
              <a:gd name="T59" fmla="*/ 1 h 722"/>
              <a:gd name="T60" fmla="*/ 1 w 553"/>
              <a:gd name="T61" fmla="*/ 7 h 722"/>
              <a:gd name="T62" fmla="*/ 0 w 553"/>
              <a:gd name="T63" fmla="*/ 710 h 722"/>
              <a:gd name="T64" fmla="*/ 3 w 553"/>
              <a:gd name="T65" fmla="*/ 719 h 722"/>
              <a:gd name="T66" fmla="*/ 12 w 553"/>
              <a:gd name="T67" fmla="*/ 722 h 722"/>
              <a:gd name="T68" fmla="*/ 546 w 553"/>
              <a:gd name="T69" fmla="*/ 721 h 722"/>
              <a:gd name="T70" fmla="*/ 552 w 553"/>
              <a:gd name="T71" fmla="*/ 715 h 722"/>
              <a:gd name="T72" fmla="*/ 553 w 553"/>
              <a:gd name="T73" fmla="*/ 204 h 722"/>
              <a:gd name="T74" fmla="*/ 550 w 553"/>
              <a:gd name="T75" fmla="*/ 196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3" h="722">
                <a:moveTo>
                  <a:pt x="348" y="204"/>
                </a:moveTo>
                <a:lnTo>
                  <a:pt x="348" y="11"/>
                </a:lnTo>
                <a:lnTo>
                  <a:pt x="541" y="204"/>
                </a:lnTo>
                <a:lnTo>
                  <a:pt x="348" y="204"/>
                </a:lnTo>
                <a:close/>
                <a:moveTo>
                  <a:pt x="450" y="602"/>
                </a:moveTo>
                <a:lnTo>
                  <a:pt x="108" y="602"/>
                </a:lnTo>
                <a:lnTo>
                  <a:pt x="104" y="601"/>
                </a:lnTo>
                <a:lnTo>
                  <a:pt x="99" y="599"/>
                </a:lnTo>
                <a:lnTo>
                  <a:pt x="96" y="595"/>
                </a:lnTo>
                <a:lnTo>
                  <a:pt x="95" y="590"/>
                </a:lnTo>
                <a:lnTo>
                  <a:pt x="95" y="241"/>
                </a:lnTo>
                <a:lnTo>
                  <a:pt x="96" y="236"/>
                </a:lnTo>
                <a:lnTo>
                  <a:pt x="99" y="232"/>
                </a:lnTo>
                <a:lnTo>
                  <a:pt x="104" y="230"/>
                </a:lnTo>
                <a:lnTo>
                  <a:pt x="108" y="229"/>
                </a:lnTo>
                <a:lnTo>
                  <a:pt x="113" y="230"/>
                </a:lnTo>
                <a:lnTo>
                  <a:pt x="117" y="232"/>
                </a:lnTo>
                <a:lnTo>
                  <a:pt x="119" y="236"/>
                </a:lnTo>
                <a:lnTo>
                  <a:pt x="120" y="241"/>
                </a:lnTo>
                <a:lnTo>
                  <a:pt x="120" y="467"/>
                </a:lnTo>
                <a:lnTo>
                  <a:pt x="230" y="368"/>
                </a:lnTo>
                <a:lnTo>
                  <a:pt x="233" y="365"/>
                </a:lnTo>
                <a:lnTo>
                  <a:pt x="237" y="364"/>
                </a:lnTo>
                <a:lnTo>
                  <a:pt x="241" y="365"/>
                </a:lnTo>
                <a:lnTo>
                  <a:pt x="244" y="367"/>
                </a:lnTo>
                <a:lnTo>
                  <a:pt x="327" y="421"/>
                </a:lnTo>
                <a:lnTo>
                  <a:pt x="436" y="306"/>
                </a:lnTo>
                <a:lnTo>
                  <a:pt x="440" y="303"/>
                </a:lnTo>
                <a:lnTo>
                  <a:pt x="445" y="301"/>
                </a:lnTo>
                <a:lnTo>
                  <a:pt x="447" y="301"/>
                </a:lnTo>
                <a:lnTo>
                  <a:pt x="449" y="302"/>
                </a:lnTo>
                <a:lnTo>
                  <a:pt x="451" y="303"/>
                </a:lnTo>
                <a:lnTo>
                  <a:pt x="453" y="304"/>
                </a:lnTo>
                <a:lnTo>
                  <a:pt x="456" y="308"/>
                </a:lnTo>
                <a:lnTo>
                  <a:pt x="457" y="313"/>
                </a:lnTo>
                <a:lnTo>
                  <a:pt x="456" y="317"/>
                </a:lnTo>
                <a:lnTo>
                  <a:pt x="454" y="321"/>
                </a:lnTo>
                <a:lnTo>
                  <a:pt x="338" y="446"/>
                </a:lnTo>
                <a:lnTo>
                  <a:pt x="334" y="448"/>
                </a:lnTo>
                <a:lnTo>
                  <a:pt x="330" y="449"/>
                </a:lnTo>
                <a:lnTo>
                  <a:pt x="326" y="449"/>
                </a:lnTo>
                <a:lnTo>
                  <a:pt x="322" y="448"/>
                </a:lnTo>
                <a:lnTo>
                  <a:pt x="239" y="393"/>
                </a:lnTo>
                <a:lnTo>
                  <a:pt x="120" y="500"/>
                </a:lnTo>
                <a:lnTo>
                  <a:pt x="120" y="577"/>
                </a:lnTo>
                <a:lnTo>
                  <a:pt x="450" y="577"/>
                </a:lnTo>
                <a:lnTo>
                  <a:pt x="455" y="578"/>
                </a:lnTo>
                <a:lnTo>
                  <a:pt x="458" y="581"/>
                </a:lnTo>
                <a:lnTo>
                  <a:pt x="461" y="585"/>
                </a:lnTo>
                <a:lnTo>
                  <a:pt x="462" y="590"/>
                </a:lnTo>
                <a:lnTo>
                  <a:pt x="461" y="595"/>
                </a:lnTo>
                <a:lnTo>
                  <a:pt x="458" y="599"/>
                </a:lnTo>
                <a:lnTo>
                  <a:pt x="455" y="601"/>
                </a:lnTo>
                <a:lnTo>
                  <a:pt x="450" y="60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0"/>
                </a:lnTo>
                <a:lnTo>
                  <a:pt x="348" y="0"/>
                </a:ln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710"/>
                </a:lnTo>
                <a:lnTo>
                  <a:pt x="1" y="715"/>
                </a:lnTo>
                <a:lnTo>
                  <a:pt x="3" y="719"/>
                </a:lnTo>
                <a:lnTo>
                  <a:pt x="7" y="721"/>
                </a:lnTo>
                <a:lnTo>
                  <a:pt x="12" y="722"/>
                </a:lnTo>
                <a:lnTo>
                  <a:pt x="541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0"/>
                </a:lnTo>
                <a:lnTo>
                  <a:pt x="553" y="204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6B2E2B7-DD7D-401A-B8DF-B7F3009D6DED}"/>
              </a:ext>
            </a:extLst>
          </p:cNvPr>
          <p:cNvGrpSpPr/>
          <p:nvPr/>
        </p:nvGrpSpPr>
        <p:grpSpPr>
          <a:xfrm>
            <a:off x="358260" y="3707674"/>
            <a:ext cx="282575" cy="249238"/>
            <a:chOff x="5465763" y="812800"/>
            <a:chExt cx="282575" cy="249238"/>
          </a:xfrm>
          <a:solidFill>
            <a:schemeClr val="bg1"/>
          </a:solidFill>
        </p:grpSpPr>
        <p:sp>
          <p:nvSpPr>
            <p:cNvPr id="44" name="Freeform 642">
              <a:extLst>
                <a:ext uri="{FF2B5EF4-FFF2-40B4-BE49-F238E27FC236}">
                  <a16:creationId xmlns:a16="http://schemas.microsoft.com/office/drawing/2014/main" id="{317EFC46-9949-4BD9-A244-C6680B6264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27675" y="812800"/>
              <a:ext cx="63500" cy="247650"/>
            </a:xfrm>
            <a:custGeom>
              <a:avLst/>
              <a:gdLst>
                <a:gd name="T0" fmla="*/ 147 w 196"/>
                <a:gd name="T1" fmla="*/ 720 h 782"/>
                <a:gd name="T2" fmla="*/ 145 w 196"/>
                <a:gd name="T3" fmla="*/ 725 h 782"/>
                <a:gd name="T4" fmla="*/ 142 w 196"/>
                <a:gd name="T5" fmla="*/ 729 h 782"/>
                <a:gd name="T6" fmla="*/ 136 w 196"/>
                <a:gd name="T7" fmla="*/ 732 h 782"/>
                <a:gd name="T8" fmla="*/ 55 w 196"/>
                <a:gd name="T9" fmla="*/ 732 h 782"/>
                <a:gd name="T10" fmla="*/ 48 w 196"/>
                <a:gd name="T11" fmla="*/ 731 h 782"/>
                <a:gd name="T12" fmla="*/ 44 w 196"/>
                <a:gd name="T13" fmla="*/ 727 h 782"/>
                <a:gd name="T14" fmla="*/ 41 w 196"/>
                <a:gd name="T15" fmla="*/ 723 h 782"/>
                <a:gd name="T16" fmla="*/ 40 w 196"/>
                <a:gd name="T17" fmla="*/ 717 h 782"/>
                <a:gd name="T18" fmla="*/ 40 w 196"/>
                <a:gd name="T19" fmla="*/ 558 h 782"/>
                <a:gd name="T20" fmla="*/ 42 w 196"/>
                <a:gd name="T21" fmla="*/ 552 h 782"/>
                <a:gd name="T22" fmla="*/ 46 w 196"/>
                <a:gd name="T23" fmla="*/ 548 h 782"/>
                <a:gd name="T24" fmla="*/ 52 w 196"/>
                <a:gd name="T25" fmla="*/ 546 h 782"/>
                <a:gd name="T26" fmla="*/ 133 w 196"/>
                <a:gd name="T27" fmla="*/ 546 h 782"/>
                <a:gd name="T28" fmla="*/ 139 w 196"/>
                <a:gd name="T29" fmla="*/ 547 h 782"/>
                <a:gd name="T30" fmla="*/ 144 w 196"/>
                <a:gd name="T31" fmla="*/ 550 h 782"/>
                <a:gd name="T32" fmla="*/ 147 w 196"/>
                <a:gd name="T33" fmla="*/ 555 h 782"/>
                <a:gd name="T34" fmla="*/ 148 w 196"/>
                <a:gd name="T35" fmla="*/ 561 h 782"/>
                <a:gd name="T36" fmla="*/ 66 w 196"/>
                <a:gd name="T37" fmla="*/ 91 h 782"/>
                <a:gd name="T38" fmla="*/ 67 w 196"/>
                <a:gd name="T39" fmla="*/ 85 h 782"/>
                <a:gd name="T40" fmla="*/ 70 w 196"/>
                <a:gd name="T41" fmla="*/ 81 h 782"/>
                <a:gd name="T42" fmla="*/ 75 w 196"/>
                <a:gd name="T43" fmla="*/ 77 h 782"/>
                <a:gd name="T44" fmla="*/ 81 w 196"/>
                <a:gd name="T45" fmla="*/ 76 h 782"/>
                <a:gd name="T46" fmla="*/ 87 w 196"/>
                <a:gd name="T47" fmla="*/ 77 h 782"/>
                <a:gd name="T48" fmla="*/ 91 w 196"/>
                <a:gd name="T49" fmla="*/ 81 h 782"/>
                <a:gd name="T50" fmla="*/ 95 w 196"/>
                <a:gd name="T51" fmla="*/ 85 h 782"/>
                <a:gd name="T52" fmla="*/ 96 w 196"/>
                <a:gd name="T53" fmla="*/ 91 h 782"/>
                <a:gd name="T54" fmla="*/ 96 w 196"/>
                <a:gd name="T55" fmla="*/ 512 h 782"/>
                <a:gd name="T56" fmla="*/ 93 w 196"/>
                <a:gd name="T57" fmla="*/ 517 h 782"/>
                <a:gd name="T58" fmla="*/ 89 w 196"/>
                <a:gd name="T59" fmla="*/ 521 h 782"/>
                <a:gd name="T60" fmla="*/ 84 w 196"/>
                <a:gd name="T61" fmla="*/ 524 h 782"/>
                <a:gd name="T62" fmla="*/ 77 w 196"/>
                <a:gd name="T63" fmla="*/ 524 h 782"/>
                <a:gd name="T64" fmla="*/ 72 w 196"/>
                <a:gd name="T65" fmla="*/ 521 h 782"/>
                <a:gd name="T66" fmla="*/ 68 w 196"/>
                <a:gd name="T67" fmla="*/ 517 h 782"/>
                <a:gd name="T68" fmla="*/ 66 w 196"/>
                <a:gd name="T69" fmla="*/ 512 h 782"/>
                <a:gd name="T70" fmla="*/ 66 w 196"/>
                <a:gd name="T71" fmla="*/ 91 h 782"/>
                <a:gd name="T72" fmla="*/ 15 w 196"/>
                <a:gd name="T73" fmla="*/ 0 h 782"/>
                <a:gd name="T74" fmla="*/ 10 w 196"/>
                <a:gd name="T75" fmla="*/ 1 h 782"/>
                <a:gd name="T76" fmla="*/ 4 w 196"/>
                <a:gd name="T77" fmla="*/ 4 h 782"/>
                <a:gd name="T78" fmla="*/ 1 w 196"/>
                <a:gd name="T79" fmla="*/ 9 h 782"/>
                <a:gd name="T80" fmla="*/ 0 w 196"/>
                <a:gd name="T81" fmla="*/ 15 h 782"/>
                <a:gd name="T82" fmla="*/ 1 w 196"/>
                <a:gd name="T83" fmla="*/ 770 h 782"/>
                <a:gd name="T84" fmla="*/ 3 w 196"/>
                <a:gd name="T85" fmla="*/ 776 h 782"/>
                <a:gd name="T86" fmla="*/ 8 w 196"/>
                <a:gd name="T87" fmla="*/ 780 h 782"/>
                <a:gd name="T88" fmla="*/ 13 w 196"/>
                <a:gd name="T89" fmla="*/ 782 h 782"/>
                <a:gd name="T90" fmla="*/ 181 w 196"/>
                <a:gd name="T91" fmla="*/ 782 h 782"/>
                <a:gd name="T92" fmla="*/ 187 w 196"/>
                <a:gd name="T93" fmla="*/ 781 h 782"/>
                <a:gd name="T94" fmla="*/ 192 w 196"/>
                <a:gd name="T95" fmla="*/ 778 h 782"/>
                <a:gd name="T96" fmla="*/ 195 w 196"/>
                <a:gd name="T97" fmla="*/ 773 h 782"/>
                <a:gd name="T98" fmla="*/ 196 w 196"/>
                <a:gd name="T99" fmla="*/ 767 h 782"/>
                <a:gd name="T100" fmla="*/ 196 w 196"/>
                <a:gd name="T101" fmla="*/ 12 h 782"/>
                <a:gd name="T102" fmla="*/ 193 w 196"/>
                <a:gd name="T103" fmla="*/ 7 h 782"/>
                <a:gd name="T104" fmla="*/ 190 w 196"/>
                <a:gd name="T105" fmla="*/ 2 h 782"/>
                <a:gd name="T106" fmla="*/ 185 w 196"/>
                <a:gd name="T107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6" h="782">
                  <a:moveTo>
                    <a:pt x="148" y="717"/>
                  </a:moveTo>
                  <a:lnTo>
                    <a:pt x="147" y="720"/>
                  </a:lnTo>
                  <a:lnTo>
                    <a:pt x="147" y="723"/>
                  </a:lnTo>
                  <a:lnTo>
                    <a:pt x="145" y="725"/>
                  </a:lnTo>
                  <a:lnTo>
                    <a:pt x="144" y="727"/>
                  </a:lnTo>
                  <a:lnTo>
                    <a:pt x="142" y="729"/>
                  </a:lnTo>
                  <a:lnTo>
                    <a:pt x="139" y="731"/>
                  </a:lnTo>
                  <a:lnTo>
                    <a:pt x="136" y="732"/>
                  </a:lnTo>
                  <a:lnTo>
                    <a:pt x="133" y="732"/>
                  </a:lnTo>
                  <a:lnTo>
                    <a:pt x="55" y="732"/>
                  </a:lnTo>
                  <a:lnTo>
                    <a:pt x="52" y="732"/>
                  </a:lnTo>
                  <a:lnTo>
                    <a:pt x="48" y="731"/>
                  </a:lnTo>
                  <a:lnTo>
                    <a:pt x="46" y="729"/>
                  </a:lnTo>
                  <a:lnTo>
                    <a:pt x="44" y="727"/>
                  </a:lnTo>
                  <a:lnTo>
                    <a:pt x="42" y="725"/>
                  </a:lnTo>
                  <a:lnTo>
                    <a:pt x="41" y="723"/>
                  </a:lnTo>
                  <a:lnTo>
                    <a:pt x="40" y="720"/>
                  </a:lnTo>
                  <a:lnTo>
                    <a:pt x="40" y="717"/>
                  </a:lnTo>
                  <a:lnTo>
                    <a:pt x="40" y="561"/>
                  </a:lnTo>
                  <a:lnTo>
                    <a:pt x="40" y="558"/>
                  </a:lnTo>
                  <a:lnTo>
                    <a:pt x="41" y="555"/>
                  </a:lnTo>
                  <a:lnTo>
                    <a:pt x="42" y="552"/>
                  </a:lnTo>
                  <a:lnTo>
                    <a:pt x="44" y="550"/>
                  </a:lnTo>
                  <a:lnTo>
                    <a:pt x="46" y="548"/>
                  </a:lnTo>
                  <a:lnTo>
                    <a:pt x="48" y="547"/>
                  </a:lnTo>
                  <a:lnTo>
                    <a:pt x="52" y="546"/>
                  </a:lnTo>
                  <a:lnTo>
                    <a:pt x="55" y="546"/>
                  </a:lnTo>
                  <a:lnTo>
                    <a:pt x="133" y="546"/>
                  </a:lnTo>
                  <a:lnTo>
                    <a:pt x="136" y="546"/>
                  </a:lnTo>
                  <a:lnTo>
                    <a:pt x="139" y="547"/>
                  </a:lnTo>
                  <a:lnTo>
                    <a:pt x="142" y="548"/>
                  </a:lnTo>
                  <a:lnTo>
                    <a:pt x="144" y="550"/>
                  </a:lnTo>
                  <a:lnTo>
                    <a:pt x="145" y="552"/>
                  </a:lnTo>
                  <a:lnTo>
                    <a:pt x="147" y="555"/>
                  </a:lnTo>
                  <a:lnTo>
                    <a:pt x="147" y="558"/>
                  </a:lnTo>
                  <a:lnTo>
                    <a:pt x="148" y="561"/>
                  </a:lnTo>
                  <a:lnTo>
                    <a:pt x="148" y="717"/>
                  </a:lnTo>
                  <a:close/>
                  <a:moveTo>
                    <a:pt x="66" y="91"/>
                  </a:moveTo>
                  <a:lnTo>
                    <a:pt x="66" y="88"/>
                  </a:lnTo>
                  <a:lnTo>
                    <a:pt x="67" y="85"/>
                  </a:lnTo>
                  <a:lnTo>
                    <a:pt x="68" y="83"/>
                  </a:lnTo>
                  <a:lnTo>
                    <a:pt x="70" y="81"/>
                  </a:lnTo>
                  <a:lnTo>
                    <a:pt x="72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81" y="76"/>
                  </a:lnTo>
                  <a:lnTo>
                    <a:pt x="84" y="76"/>
                  </a:lnTo>
                  <a:lnTo>
                    <a:pt x="87" y="77"/>
                  </a:lnTo>
                  <a:lnTo>
                    <a:pt x="89" y="78"/>
                  </a:lnTo>
                  <a:lnTo>
                    <a:pt x="91" y="81"/>
                  </a:lnTo>
                  <a:lnTo>
                    <a:pt x="93" y="83"/>
                  </a:lnTo>
                  <a:lnTo>
                    <a:pt x="95" y="85"/>
                  </a:lnTo>
                  <a:lnTo>
                    <a:pt x="96" y="88"/>
                  </a:lnTo>
                  <a:lnTo>
                    <a:pt x="96" y="91"/>
                  </a:lnTo>
                  <a:lnTo>
                    <a:pt x="96" y="509"/>
                  </a:lnTo>
                  <a:lnTo>
                    <a:pt x="96" y="512"/>
                  </a:lnTo>
                  <a:lnTo>
                    <a:pt x="95" y="514"/>
                  </a:lnTo>
                  <a:lnTo>
                    <a:pt x="93" y="517"/>
                  </a:lnTo>
                  <a:lnTo>
                    <a:pt x="91" y="519"/>
                  </a:lnTo>
                  <a:lnTo>
                    <a:pt x="89" y="521"/>
                  </a:lnTo>
                  <a:lnTo>
                    <a:pt x="87" y="522"/>
                  </a:lnTo>
                  <a:lnTo>
                    <a:pt x="84" y="524"/>
                  </a:lnTo>
                  <a:lnTo>
                    <a:pt x="81" y="524"/>
                  </a:lnTo>
                  <a:lnTo>
                    <a:pt x="77" y="524"/>
                  </a:lnTo>
                  <a:lnTo>
                    <a:pt x="75" y="522"/>
                  </a:lnTo>
                  <a:lnTo>
                    <a:pt x="72" y="521"/>
                  </a:lnTo>
                  <a:lnTo>
                    <a:pt x="70" y="519"/>
                  </a:lnTo>
                  <a:lnTo>
                    <a:pt x="68" y="517"/>
                  </a:lnTo>
                  <a:lnTo>
                    <a:pt x="67" y="514"/>
                  </a:lnTo>
                  <a:lnTo>
                    <a:pt x="66" y="512"/>
                  </a:lnTo>
                  <a:lnTo>
                    <a:pt x="66" y="509"/>
                  </a:lnTo>
                  <a:lnTo>
                    <a:pt x="66" y="91"/>
                  </a:lnTo>
                  <a:close/>
                  <a:moveTo>
                    <a:pt x="181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8" y="2"/>
                  </a:lnTo>
                  <a:lnTo>
                    <a:pt x="4" y="4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767"/>
                  </a:lnTo>
                  <a:lnTo>
                    <a:pt x="1" y="770"/>
                  </a:lnTo>
                  <a:lnTo>
                    <a:pt x="1" y="773"/>
                  </a:lnTo>
                  <a:lnTo>
                    <a:pt x="3" y="776"/>
                  </a:lnTo>
                  <a:lnTo>
                    <a:pt x="4" y="778"/>
                  </a:lnTo>
                  <a:lnTo>
                    <a:pt x="8" y="780"/>
                  </a:lnTo>
                  <a:lnTo>
                    <a:pt x="10" y="781"/>
                  </a:lnTo>
                  <a:lnTo>
                    <a:pt x="13" y="782"/>
                  </a:lnTo>
                  <a:lnTo>
                    <a:pt x="15" y="782"/>
                  </a:lnTo>
                  <a:lnTo>
                    <a:pt x="181" y="782"/>
                  </a:lnTo>
                  <a:lnTo>
                    <a:pt x="185" y="782"/>
                  </a:lnTo>
                  <a:lnTo>
                    <a:pt x="187" y="781"/>
                  </a:lnTo>
                  <a:lnTo>
                    <a:pt x="190" y="780"/>
                  </a:lnTo>
                  <a:lnTo>
                    <a:pt x="192" y="778"/>
                  </a:lnTo>
                  <a:lnTo>
                    <a:pt x="193" y="776"/>
                  </a:lnTo>
                  <a:lnTo>
                    <a:pt x="195" y="773"/>
                  </a:lnTo>
                  <a:lnTo>
                    <a:pt x="196" y="770"/>
                  </a:lnTo>
                  <a:lnTo>
                    <a:pt x="196" y="767"/>
                  </a:lnTo>
                  <a:lnTo>
                    <a:pt x="196" y="15"/>
                  </a:lnTo>
                  <a:lnTo>
                    <a:pt x="196" y="12"/>
                  </a:lnTo>
                  <a:lnTo>
                    <a:pt x="195" y="9"/>
                  </a:lnTo>
                  <a:lnTo>
                    <a:pt x="193" y="7"/>
                  </a:lnTo>
                  <a:lnTo>
                    <a:pt x="192" y="4"/>
                  </a:lnTo>
                  <a:lnTo>
                    <a:pt x="190" y="2"/>
                  </a:lnTo>
                  <a:lnTo>
                    <a:pt x="187" y="1"/>
                  </a:lnTo>
                  <a:lnTo>
                    <a:pt x="185" y="0"/>
                  </a:lnTo>
                  <a:lnTo>
                    <a:pt x="1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45" name="Freeform 643">
              <a:extLst>
                <a:ext uri="{FF2B5EF4-FFF2-40B4-BE49-F238E27FC236}">
                  <a16:creationId xmlns:a16="http://schemas.microsoft.com/office/drawing/2014/main" id="{26D76CDE-EF94-4198-8329-4F9C0EDEC5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0700" y="844550"/>
              <a:ext cx="147638" cy="217488"/>
            </a:xfrm>
            <a:custGeom>
              <a:avLst/>
              <a:gdLst>
                <a:gd name="T0" fmla="*/ 61 w 469"/>
                <a:gd name="T1" fmla="*/ 632 h 684"/>
                <a:gd name="T2" fmla="*/ 53 w 469"/>
                <a:gd name="T3" fmla="*/ 627 h 684"/>
                <a:gd name="T4" fmla="*/ 49 w 469"/>
                <a:gd name="T5" fmla="*/ 620 h 684"/>
                <a:gd name="T6" fmla="*/ 50 w 469"/>
                <a:gd name="T7" fmla="*/ 611 h 684"/>
                <a:gd name="T8" fmla="*/ 55 w 469"/>
                <a:gd name="T9" fmla="*/ 605 h 684"/>
                <a:gd name="T10" fmla="*/ 64 w 469"/>
                <a:gd name="T11" fmla="*/ 602 h 684"/>
                <a:gd name="T12" fmla="*/ 147 w 469"/>
                <a:gd name="T13" fmla="*/ 603 h 684"/>
                <a:gd name="T14" fmla="*/ 154 w 469"/>
                <a:gd name="T15" fmla="*/ 609 h 684"/>
                <a:gd name="T16" fmla="*/ 157 w 469"/>
                <a:gd name="T17" fmla="*/ 617 h 684"/>
                <a:gd name="T18" fmla="*/ 154 w 469"/>
                <a:gd name="T19" fmla="*/ 625 h 684"/>
                <a:gd name="T20" fmla="*/ 147 w 469"/>
                <a:gd name="T21" fmla="*/ 631 h 684"/>
                <a:gd name="T22" fmla="*/ 74 w 469"/>
                <a:gd name="T23" fmla="*/ 252 h 684"/>
                <a:gd name="T24" fmla="*/ 77 w 469"/>
                <a:gd name="T25" fmla="*/ 243 h 684"/>
                <a:gd name="T26" fmla="*/ 83 w 469"/>
                <a:gd name="T27" fmla="*/ 238 h 684"/>
                <a:gd name="T28" fmla="*/ 93 w 469"/>
                <a:gd name="T29" fmla="*/ 237 h 684"/>
                <a:gd name="T30" fmla="*/ 100 w 469"/>
                <a:gd name="T31" fmla="*/ 241 h 684"/>
                <a:gd name="T32" fmla="*/ 104 w 469"/>
                <a:gd name="T33" fmla="*/ 249 h 684"/>
                <a:gd name="T34" fmla="*/ 104 w 469"/>
                <a:gd name="T35" fmla="*/ 542 h 684"/>
                <a:gd name="T36" fmla="*/ 100 w 469"/>
                <a:gd name="T37" fmla="*/ 549 h 684"/>
                <a:gd name="T38" fmla="*/ 93 w 469"/>
                <a:gd name="T39" fmla="*/ 553 h 684"/>
                <a:gd name="T40" fmla="*/ 83 w 469"/>
                <a:gd name="T41" fmla="*/ 553 h 684"/>
                <a:gd name="T42" fmla="*/ 77 w 469"/>
                <a:gd name="T43" fmla="*/ 547 h 684"/>
                <a:gd name="T44" fmla="*/ 74 w 469"/>
                <a:gd name="T45" fmla="*/ 539 h 684"/>
                <a:gd name="T46" fmla="*/ 260 w 469"/>
                <a:gd name="T47" fmla="*/ 11 h 684"/>
                <a:gd name="T48" fmla="*/ 255 w 469"/>
                <a:gd name="T49" fmla="*/ 3 h 684"/>
                <a:gd name="T50" fmla="*/ 247 w 469"/>
                <a:gd name="T51" fmla="*/ 0 h 684"/>
                <a:gd name="T52" fmla="*/ 150 w 469"/>
                <a:gd name="T53" fmla="*/ 33 h 684"/>
                <a:gd name="T54" fmla="*/ 143 w 469"/>
                <a:gd name="T55" fmla="*/ 38 h 684"/>
                <a:gd name="T56" fmla="*/ 140 w 469"/>
                <a:gd name="T57" fmla="*/ 46 h 684"/>
                <a:gd name="T58" fmla="*/ 180 w 469"/>
                <a:gd name="T59" fmla="*/ 170 h 684"/>
                <a:gd name="T60" fmla="*/ 9 w 469"/>
                <a:gd name="T61" fmla="*/ 171 h 684"/>
                <a:gd name="T62" fmla="*/ 3 w 469"/>
                <a:gd name="T63" fmla="*/ 177 h 684"/>
                <a:gd name="T64" fmla="*/ 0 w 469"/>
                <a:gd name="T65" fmla="*/ 185 h 684"/>
                <a:gd name="T66" fmla="*/ 2 w 469"/>
                <a:gd name="T67" fmla="*/ 673 h 684"/>
                <a:gd name="T68" fmla="*/ 7 w 469"/>
                <a:gd name="T69" fmla="*/ 680 h 684"/>
                <a:gd name="T70" fmla="*/ 15 w 469"/>
                <a:gd name="T71" fmla="*/ 682 h 684"/>
                <a:gd name="T72" fmla="*/ 202 w 469"/>
                <a:gd name="T73" fmla="*/ 681 h 684"/>
                <a:gd name="T74" fmla="*/ 209 w 469"/>
                <a:gd name="T75" fmla="*/ 676 h 684"/>
                <a:gd name="T76" fmla="*/ 211 w 469"/>
                <a:gd name="T77" fmla="*/ 667 h 684"/>
                <a:gd name="T78" fmla="*/ 350 w 469"/>
                <a:gd name="T79" fmla="*/ 677 h 684"/>
                <a:gd name="T80" fmla="*/ 357 w 469"/>
                <a:gd name="T81" fmla="*/ 683 h 684"/>
                <a:gd name="T82" fmla="*/ 366 w 469"/>
                <a:gd name="T83" fmla="*/ 684 h 684"/>
                <a:gd name="T84" fmla="*/ 463 w 469"/>
                <a:gd name="T85" fmla="*/ 650 h 684"/>
                <a:gd name="T86" fmla="*/ 468 w 469"/>
                <a:gd name="T87" fmla="*/ 643 h 684"/>
                <a:gd name="T88" fmla="*/ 469 w 469"/>
                <a:gd name="T89" fmla="*/ 635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9" h="684">
                  <a:moveTo>
                    <a:pt x="142" y="632"/>
                  </a:moveTo>
                  <a:lnTo>
                    <a:pt x="64" y="632"/>
                  </a:lnTo>
                  <a:lnTo>
                    <a:pt x="61" y="632"/>
                  </a:lnTo>
                  <a:lnTo>
                    <a:pt x="57" y="631"/>
                  </a:lnTo>
                  <a:lnTo>
                    <a:pt x="55" y="629"/>
                  </a:lnTo>
                  <a:lnTo>
                    <a:pt x="53" y="627"/>
                  </a:lnTo>
                  <a:lnTo>
                    <a:pt x="51" y="625"/>
                  </a:lnTo>
                  <a:lnTo>
                    <a:pt x="50" y="623"/>
                  </a:lnTo>
                  <a:lnTo>
                    <a:pt x="49" y="620"/>
                  </a:lnTo>
                  <a:lnTo>
                    <a:pt x="48" y="617"/>
                  </a:lnTo>
                  <a:lnTo>
                    <a:pt x="49" y="614"/>
                  </a:lnTo>
                  <a:lnTo>
                    <a:pt x="50" y="611"/>
                  </a:lnTo>
                  <a:lnTo>
                    <a:pt x="51" y="609"/>
                  </a:lnTo>
                  <a:lnTo>
                    <a:pt x="53" y="606"/>
                  </a:lnTo>
                  <a:lnTo>
                    <a:pt x="55" y="605"/>
                  </a:lnTo>
                  <a:lnTo>
                    <a:pt x="57" y="603"/>
                  </a:lnTo>
                  <a:lnTo>
                    <a:pt x="61" y="603"/>
                  </a:lnTo>
                  <a:lnTo>
                    <a:pt x="64" y="602"/>
                  </a:lnTo>
                  <a:lnTo>
                    <a:pt x="142" y="602"/>
                  </a:lnTo>
                  <a:lnTo>
                    <a:pt x="144" y="603"/>
                  </a:lnTo>
                  <a:lnTo>
                    <a:pt x="147" y="603"/>
                  </a:lnTo>
                  <a:lnTo>
                    <a:pt x="150" y="605"/>
                  </a:lnTo>
                  <a:lnTo>
                    <a:pt x="152" y="606"/>
                  </a:lnTo>
                  <a:lnTo>
                    <a:pt x="154" y="609"/>
                  </a:lnTo>
                  <a:lnTo>
                    <a:pt x="155" y="611"/>
                  </a:lnTo>
                  <a:lnTo>
                    <a:pt x="156" y="614"/>
                  </a:lnTo>
                  <a:lnTo>
                    <a:pt x="157" y="617"/>
                  </a:lnTo>
                  <a:lnTo>
                    <a:pt x="156" y="620"/>
                  </a:lnTo>
                  <a:lnTo>
                    <a:pt x="155" y="623"/>
                  </a:lnTo>
                  <a:lnTo>
                    <a:pt x="154" y="625"/>
                  </a:lnTo>
                  <a:lnTo>
                    <a:pt x="152" y="627"/>
                  </a:lnTo>
                  <a:lnTo>
                    <a:pt x="150" y="629"/>
                  </a:lnTo>
                  <a:lnTo>
                    <a:pt x="147" y="631"/>
                  </a:lnTo>
                  <a:lnTo>
                    <a:pt x="144" y="632"/>
                  </a:lnTo>
                  <a:lnTo>
                    <a:pt x="142" y="632"/>
                  </a:lnTo>
                  <a:close/>
                  <a:moveTo>
                    <a:pt x="74" y="252"/>
                  </a:moveTo>
                  <a:lnTo>
                    <a:pt x="74" y="249"/>
                  </a:lnTo>
                  <a:lnTo>
                    <a:pt x="76" y="247"/>
                  </a:lnTo>
                  <a:lnTo>
                    <a:pt x="77" y="243"/>
                  </a:lnTo>
                  <a:lnTo>
                    <a:pt x="79" y="241"/>
                  </a:lnTo>
                  <a:lnTo>
                    <a:pt x="81" y="239"/>
                  </a:lnTo>
                  <a:lnTo>
                    <a:pt x="83" y="238"/>
                  </a:lnTo>
                  <a:lnTo>
                    <a:pt x="86" y="237"/>
                  </a:lnTo>
                  <a:lnTo>
                    <a:pt x="89" y="237"/>
                  </a:lnTo>
                  <a:lnTo>
                    <a:pt x="93" y="237"/>
                  </a:lnTo>
                  <a:lnTo>
                    <a:pt x="95" y="238"/>
                  </a:lnTo>
                  <a:lnTo>
                    <a:pt x="98" y="239"/>
                  </a:lnTo>
                  <a:lnTo>
                    <a:pt x="100" y="241"/>
                  </a:lnTo>
                  <a:lnTo>
                    <a:pt x="102" y="243"/>
                  </a:lnTo>
                  <a:lnTo>
                    <a:pt x="103" y="247"/>
                  </a:lnTo>
                  <a:lnTo>
                    <a:pt x="104" y="249"/>
                  </a:lnTo>
                  <a:lnTo>
                    <a:pt x="104" y="252"/>
                  </a:lnTo>
                  <a:lnTo>
                    <a:pt x="104" y="539"/>
                  </a:lnTo>
                  <a:lnTo>
                    <a:pt x="104" y="542"/>
                  </a:lnTo>
                  <a:lnTo>
                    <a:pt x="103" y="545"/>
                  </a:lnTo>
                  <a:lnTo>
                    <a:pt x="102" y="547"/>
                  </a:lnTo>
                  <a:lnTo>
                    <a:pt x="100" y="549"/>
                  </a:lnTo>
                  <a:lnTo>
                    <a:pt x="98" y="551"/>
                  </a:lnTo>
                  <a:lnTo>
                    <a:pt x="95" y="553"/>
                  </a:lnTo>
                  <a:lnTo>
                    <a:pt x="93" y="553"/>
                  </a:lnTo>
                  <a:lnTo>
                    <a:pt x="89" y="554"/>
                  </a:lnTo>
                  <a:lnTo>
                    <a:pt x="86" y="553"/>
                  </a:lnTo>
                  <a:lnTo>
                    <a:pt x="83" y="553"/>
                  </a:lnTo>
                  <a:lnTo>
                    <a:pt x="81" y="551"/>
                  </a:lnTo>
                  <a:lnTo>
                    <a:pt x="79" y="549"/>
                  </a:lnTo>
                  <a:lnTo>
                    <a:pt x="77" y="547"/>
                  </a:lnTo>
                  <a:lnTo>
                    <a:pt x="76" y="545"/>
                  </a:lnTo>
                  <a:lnTo>
                    <a:pt x="74" y="542"/>
                  </a:lnTo>
                  <a:lnTo>
                    <a:pt x="74" y="539"/>
                  </a:lnTo>
                  <a:lnTo>
                    <a:pt x="74" y="252"/>
                  </a:lnTo>
                  <a:close/>
                  <a:moveTo>
                    <a:pt x="469" y="633"/>
                  </a:moveTo>
                  <a:lnTo>
                    <a:pt x="260" y="11"/>
                  </a:lnTo>
                  <a:lnTo>
                    <a:pt x="259" y="7"/>
                  </a:lnTo>
                  <a:lnTo>
                    <a:pt x="257" y="5"/>
                  </a:lnTo>
                  <a:lnTo>
                    <a:pt x="255" y="3"/>
                  </a:lnTo>
                  <a:lnTo>
                    <a:pt x="252" y="2"/>
                  </a:lnTo>
                  <a:lnTo>
                    <a:pt x="249" y="1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1" y="1"/>
                  </a:lnTo>
                  <a:lnTo>
                    <a:pt x="150" y="33"/>
                  </a:lnTo>
                  <a:lnTo>
                    <a:pt x="147" y="34"/>
                  </a:lnTo>
                  <a:lnTo>
                    <a:pt x="144" y="36"/>
                  </a:lnTo>
                  <a:lnTo>
                    <a:pt x="143" y="38"/>
                  </a:lnTo>
                  <a:lnTo>
                    <a:pt x="141" y="41"/>
                  </a:lnTo>
                  <a:lnTo>
                    <a:pt x="140" y="44"/>
                  </a:lnTo>
                  <a:lnTo>
                    <a:pt x="140" y="46"/>
                  </a:lnTo>
                  <a:lnTo>
                    <a:pt x="140" y="49"/>
                  </a:lnTo>
                  <a:lnTo>
                    <a:pt x="140" y="52"/>
                  </a:lnTo>
                  <a:lnTo>
                    <a:pt x="180" y="170"/>
                  </a:lnTo>
                  <a:lnTo>
                    <a:pt x="15" y="170"/>
                  </a:lnTo>
                  <a:lnTo>
                    <a:pt x="12" y="171"/>
                  </a:lnTo>
                  <a:lnTo>
                    <a:pt x="9" y="171"/>
                  </a:lnTo>
                  <a:lnTo>
                    <a:pt x="7" y="174"/>
                  </a:lnTo>
                  <a:lnTo>
                    <a:pt x="5" y="175"/>
                  </a:lnTo>
                  <a:lnTo>
                    <a:pt x="3" y="177"/>
                  </a:lnTo>
                  <a:lnTo>
                    <a:pt x="2" y="180"/>
                  </a:lnTo>
                  <a:lnTo>
                    <a:pt x="0" y="183"/>
                  </a:lnTo>
                  <a:lnTo>
                    <a:pt x="0" y="185"/>
                  </a:lnTo>
                  <a:lnTo>
                    <a:pt x="0" y="667"/>
                  </a:lnTo>
                  <a:lnTo>
                    <a:pt x="0" y="670"/>
                  </a:lnTo>
                  <a:lnTo>
                    <a:pt x="2" y="673"/>
                  </a:lnTo>
                  <a:lnTo>
                    <a:pt x="3" y="676"/>
                  </a:lnTo>
                  <a:lnTo>
                    <a:pt x="5" y="678"/>
                  </a:lnTo>
                  <a:lnTo>
                    <a:pt x="7" y="680"/>
                  </a:lnTo>
                  <a:lnTo>
                    <a:pt x="9" y="681"/>
                  </a:lnTo>
                  <a:lnTo>
                    <a:pt x="12" y="682"/>
                  </a:lnTo>
                  <a:lnTo>
                    <a:pt x="15" y="682"/>
                  </a:lnTo>
                  <a:lnTo>
                    <a:pt x="196" y="682"/>
                  </a:lnTo>
                  <a:lnTo>
                    <a:pt x="199" y="682"/>
                  </a:lnTo>
                  <a:lnTo>
                    <a:pt x="202" y="681"/>
                  </a:lnTo>
                  <a:lnTo>
                    <a:pt x="204" y="680"/>
                  </a:lnTo>
                  <a:lnTo>
                    <a:pt x="206" y="678"/>
                  </a:lnTo>
                  <a:lnTo>
                    <a:pt x="209" y="676"/>
                  </a:lnTo>
                  <a:lnTo>
                    <a:pt x="210" y="673"/>
                  </a:lnTo>
                  <a:lnTo>
                    <a:pt x="211" y="670"/>
                  </a:lnTo>
                  <a:lnTo>
                    <a:pt x="211" y="667"/>
                  </a:lnTo>
                  <a:lnTo>
                    <a:pt x="211" y="263"/>
                  </a:lnTo>
                  <a:lnTo>
                    <a:pt x="349" y="675"/>
                  </a:lnTo>
                  <a:lnTo>
                    <a:pt x="350" y="677"/>
                  </a:lnTo>
                  <a:lnTo>
                    <a:pt x="352" y="679"/>
                  </a:lnTo>
                  <a:lnTo>
                    <a:pt x="354" y="681"/>
                  </a:lnTo>
                  <a:lnTo>
                    <a:pt x="357" y="683"/>
                  </a:lnTo>
                  <a:lnTo>
                    <a:pt x="360" y="684"/>
                  </a:lnTo>
                  <a:lnTo>
                    <a:pt x="363" y="684"/>
                  </a:lnTo>
                  <a:lnTo>
                    <a:pt x="366" y="684"/>
                  </a:lnTo>
                  <a:lnTo>
                    <a:pt x="368" y="683"/>
                  </a:lnTo>
                  <a:lnTo>
                    <a:pt x="459" y="651"/>
                  </a:lnTo>
                  <a:lnTo>
                    <a:pt x="463" y="650"/>
                  </a:lnTo>
                  <a:lnTo>
                    <a:pt x="465" y="649"/>
                  </a:lnTo>
                  <a:lnTo>
                    <a:pt x="467" y="647"/>
                  </a:lnTo>
                  <a:lnTo>
                    <a:pt x="468" y="643"/>
                  </a:lnTo>
                  <a:lnTo>
                    <a:pt x="469" y="641"/>
                  </a:lnTo>
                  <a:lnTo>
                    <a:pt x="469" y="638"/>
                  </a:lnTo>
                  <a:lnTo>
                    <a:pt x="469" y="635"/>
                  </a:lnTo>
                  <a:lnTo>
                    <a:pt x="469" y="633"/>
                  </a:lnTo>
                  <a:lnTo>
                    <a:pt x="469" y="6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46" name="Freeform 644">
              <a:extLst>
                <a:ext uri="{FF2B5EF4-FFF2-40B4-BE49-F238E27FC236}">
                  <a16:creationId xmlns:a16="http://schemas.microsoft.com/office/drawing/2014/main" id="{A95C11E4-9EC4-4477-B147-2386C55C9B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763" y="846138"/>
              <a:ext cx="52388" cy="214313"/>
            </a:xfrm>
            <a:custGeom>
              <a:avLst/>
              <a:gdLst>
                <a:gd name="T0" fmla="*/ 81 w 165"/>
                <a:gd name="T1" fmla="*/ 563 h 677"/>
                <a:gd name="T2" fmla="*/ 79 w 165"/>
                <a:gd name="T3" fmla="*/ 569 h 677"/>
                <a:gd name="T4" fmla="*/ 75 w 165"/>
                <a:gd name="T5" fmla="*/ 572 h 677"/>
                <a:gd name="T6" fmla="*/ 70 w 165"/>
                <a:gd name="T7" fmla="*/ 575 h 677"/>
                <a:gd name="T8" fmla="*/ 64 w 165"/>
                <a:gd name="T9" fmla="*/ 575 h 677"/>
                <a:gd name="T10" fmla="*/ 59 w 165"/>
                <a:gd name="T11" fmla="*/ 572 h 677"/>
                <a:gd name="T12" fmla="*/ 55 w 165"/>
                <a:gd name="T13" fmla="*/ 569 h 677"/>
                <a:gd name="T14" fmla="*/ 53 w 165"/>
                <a:gd name="T15" fmla="*/ 563 h 677"/>
                <a:gd name="T16" fmla="*/ 51 w 165"/>
                <a:gd name="T17" fmla="*/ 116 h 677"/>
                <a:gd name="T18" fmla="*/ 54 w 165"/>
                <a:gd name="T19" fmla="*/ 111 h 677"/>
                <a:gd name="T20" fmla="*/ 57 w 165"/>
                <a:gd name="T21" fmla="*/ 106 h 677"/>
                <a:gd name="T22" fmla="*/ 61 w 165"/>
                <a:gd name="T23" fmla="*/ 103 h 677"/>
                <a:gd name="T24" fmla="*/ 66 w 165"/>
                <a:gd name="T25" fmla="*/ 102 h 677"/>
                <a:gd name="T26" fmla="*/ 73 w 165"/>
                <a:gd name="T27" fmla="*/ 103 h 677"/>
                <a:gd name="T28" fmla="*/ 77 w 165"/>
                <a:gd name="T29" fmla="*/ 106 h 677"/>
                <a:gd name="T30" fmla="*/ 80 w 165"/>
                <a:gd name="T31" fmla="*/ 111 h 677"/>
                <a:gd name="T32" fmla="*/ 83 w 165"/>
                <a:gd name="T33" fmla="*/ 117 h 677"/>
                <a:gd name="T34" fmla="*/ 150 w 165"/>
                <a:gd name="T35" fmla="*/ 0 h 677"/>
                <a:gd name="T36" fmla="*/ 12 w 165"/>
                <a:gd name="T37" fmla="*/ 0 h 677"/>
                <a:gd name="T38" fmla="*/ 6 w 165"/>
                <a:gd name="T39" fmla="*/ 2 h 677"/>
                <a:gd name="T40" fmla="*/ 2 w 165"/>
                <a:gd name="T41" fmla="*/ 7 h 677"/>
                <a:gd name="T42" fmla="*/ 0 w 165"/>
                <a:gd name="T43" fmla="*/ 12 h 677"/>
                <a:gd name="T44" fmla="*/ 0 w 165"/>
                <a:gd name="T45" fmla="*/ 662 h 677"/>
                <a:gd name="T46" fmla="*/ 1 w 165"/>
                <a:gd name="T47" fmla="*/ 668 h 677"/>
                <a:gd name="T48" fmla="*/ 4 w 165"/>
                <a:gd name="T49" fmla="*/ 673 h 677"/>
                <a:gd name="T50" fmla="*/ 9 w 165"/>
                <a:gd name="T51" fmla="*/ 676 h 677"/>
                <a:gd name="T52" fmla="*/ 15 w 165"/>
                <a:gd name="T53" fmla="*/ 677 h 677"/>
                <a:gd name="T54" fmla="*/ 153 w 165"/>
                <a:gd name="T55" fmla="*/ 677 h 677"/>
                <a:gd name="T56" fmla="*/ 159 w 165"/>
                <a:gd name="T57" fmla="*/ 675 h 677"/>
                <a:gd name="T58" fmla="*/ 163 w 165"/>
                <a:gd name="T59" fmla="*/ 671 h 677"/>
                <a:gd name="T60" fmla="*/ 165 w 165"/>
                <a:gd name="T61" fmla="*/ 665 h 677"/>
                <a:gd name="T62" fmla="*/ 165 w 165"/>
                <a:gd name="T63" fmla="*/ 15 h 677"/>
                <a:gd name="T64" fmla="*/ 164 w 165"/>
                <a:gd name="T65" fmla="*/ 9 h 677"/>
                <a:gd name="T66" fmla="*/ 161 w 165"/>
                <a:gd name="T67" fmla="*/ 5 h 677"/>
                <a:gd name="T68" fmla="*/ 157 w 165"/>
                <a:gd name="T69" fmla="*/ 1 h 677"/>
                <a:gd name="T70" fmla="*/ 150 w 165"/>
                <a:gd name="T71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5" h="677">
                  <a:moveTo>
                    <a:pt x="83" y="560"/>
                  </a:moveTo>
                  <a:lnTo>
                    <a:pt x="81" y="563"/>
                  </a:lnTo>
                  <a:lnTo>
                    <a:pt x="80" y="565"/>
                  </a:lnTo>
                  <a:lnTo>
                    <a:pt x="79" y="569"/>
                  </a:lnTo>
                  <a:lnTo>
                    <a:pt x="77" y="571"/>
                  </a:lnTo>
                  <a:lnTo>
                    <a:pt x="75" y="572"/>
                  </a:lnTo>
                  <a:lnTo>
                    <a:pt x="73" y="574"/>
                  </a:lnTo>
                  <a:lnTo>
                    <a:pt x="70" y="575"/>
                  </a:lnTo>
                  <a:lnTo>
                    <a:pt x="66" y="575"/>
                  </a:lnTo>
                  <a:lnTo>
                    <a:pt x="64" y="575"/>
                  </a:lnTo>
                  <a:lnTo>
                    <a:pt x="61" y="574"/>
                  </a:lnTo>
                  <a:lnTo>
                    <a:pt x="59" y="572"/>
                  </a:lnTo>
                  <a:lnTo>
                    <a:pt x="57" y="571"/>
                  </a:lnTo>
                  <a:lnTo>
                    <a:pt x="55" y="569"/>
                  </a:lnTo>
                  <a:lnTo>
                    <a:pt x="54" y="565"/>
                  </a:lnTo>
                  <a:lnTo>
                    <a:pt x="53" y="563"/>
                  </a:lnTo>
                  <a:lnTo>
                    <a:pt x="51" y="560"/>
                  </a:lnTo>
                  <a:lnTo>
                    <a:pt x="51" y="116"/>
                  </a:lnTo>
                  <a:lnTo>
                    <a:pt x="53" y="114"/>
                  </a:lnTo>
                  <a:lnTo>
                    <a:pt x="54" y="111"/>
                  </a:lnTo>
                  <a:lnTo>
                    <a:pt x="55" y="109"/>
                  </a:lnTo>
                  <a:lnTo>
                    <a:pt x="57" y="106"/>
                  </a:lnTo>
                  <a:lnTo>
                    <a:pt x="59" y="104"/>
                  </a:lnTo>
                  <a:lnTo>
                    <a:pt x="61" y="103"/>
                  </a:lnTo>
                  <a:lnTo>
                    <a:pt x="64" y="102"/>
                  </a:lnTo>
                  <a:lnTo>
                    <a:pt x="66" y="102"/>
                  </a:lnTo>
                  <a:lnTo>
                    <a:pt x="70" y="102"/>
                  </a:lnTo>
                  <a:lnTo>
                    <a:pt x="73" y="103"/>
                  </a:lnTo>
                  <a:lnTo>
                    <a:pt x="75" y="104"/>
                  </a:lnTo>
                  <a:lnTo>
                    <a:pt x="77" y="106"/>
                  </a:lnTo>
                  <a:lnTo>
                    <a:pt x="79" y="109"/>
                  </a:lnTo>
                  <a:lnTo>
                    <a:pt x="80" y="111"/>
                  </a:lnTo>
                  <a:lnTo>
                    <a:pt x="81" y="114"/>
                  </a:lnTo>
                  <a:lnTo>
                    <a:pt x="83" y="117"/>
                  </a:lnTo>
                  <a:lnTo>
                    <a:pt x="83" y="560"/>
                  </a:lnTo>
                  <a:close/>
                  <a:moveTo>
                    <a:pt x="150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662"/>
                  </a:lnTo>
                  <a:lnTo>
                    <a:pt x="0" y="665"/>
                  </a:lnTo>
                  <a:lnTo>
                    <a:pt x="1" y="668"/>
                  </a:lnTo>
                  <a:lnTo>
                    <a:pt x="2" y="671"/>
                  </a:lnTo>
                  <a:lnTo>
                    <a:pt x="4" y="673"/>
                  </a:lnTo>
                  <a:lnTo>
                    <a:pt x="6" y="675"/>
                  </a:lnTo>
                  <a:lnTo>
                    <a:pt x="9" y="676"/>
                  </a:lnTo>
                  <a:lnTo>
                    <a:pt x="12" y="677"/>
                  </a:lnTo>
                  <a:lnTo>
                    <a:pt x="15" y="677"/>
                  </a:lnTo>
                  <a:lnTo>
                    <a:pt x="150" y="677"/>
                  </a:lnTo>
                  <a:lnTo>
                    <a:pt x="153" y="677"/>
                  </a:lnTo>
                  <a:lnTo>
                    <a:pt x="157" y="676"/>
                  </a:lnTo>
                  <a:lnTo>
                    <a:pt x="159" y="675"/>
                  </a:lnTo>
                  <a:lnTo>
                    <a:pt x="161" y="673"/>
                  </a:lnTo>
                  <a:lnTo>
                    <a:pt x="163" y="671"/>
                  </a:lnTo>
                  <a:lnTo>
                    <a:pt x="164" y="668"/>
                  </a:lnTo>
                  <a:lnTo>
                    <a:pt x="165" y="665"/>
                  </a:lnTo>
                  <a:lnTo>
                    <a:pt x="165" y="662"/>
                  </a:lnTo>
                  <a:lnTo>
                    <a:pt x="165" y="15"/>
                  </a:lnTo>
                  <a:lnTo>
                    <a:pt x="165" y="12"/>
                  </a:lnTo>
                  <a:lnTo>
                    <a:pt x="164" y="9"/>
                  </a:lnTo>
                  <a:lnTo>
                    <a:pt x="163" y="7"/>
                  </a:lnTo>
                  <a:lnTo>
                    <a:pt x="161" y="5"/>
                  </a:lnTo>
                  <a:lnTo>
                    <a:pt x="159" y="2"/>
                  </a:lnTo>
                  <a:lnTo>
                    <a:pt x="157" y="1"/>
                  </a:lnTo>
                  <a:lnTo>
                    <a:pt x="153" y="0"/>
                  </a:lnTo>
                  <a:lnTo>
                    <a:pt x="150" y="0"/>
                  </a:lnTo>
                  <a:lnTo>
                    <a:pt x="1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9722EE9-F057-46F0-A258-352EC308790E}"/>
              </a:ext>
            </a:extLst>
          </p:cNvPr>
          <p:cNvGrpSpPr/>
          <p:nvPr/>
        </p:nvGrpSpPr>
        <p:grpSpPr>
          <a:xfrm>
            <a:off x="309395" y="3236213"/>
            <a:ext cx="284163" cy="261938"/>
            <a:chOff x="4313201" y="1920875"/>
            <a:chExt cx="284163" cy="261938"/>
          </a:xfrm>
          <a:solidFill>
            <a:schemeClr val="bg1"/>
          </a:solidFill>
        </p:grpSpPr>
        <p:sp>
          <p:nvSpPr>
            <p:cNvPr id="48" name="Freeform 3131">
              <a:extLst>
                <a:ext uri="{FF2B5EF4-FFF2-40B4-BE49-F238E27FC236}">
                  <a16:creationId xmlns:a16="http://schemas.microsoft.com/office/drawing/2014/main" id="{E8627581-3833-4F16-AA00-DB759F3E7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01" y="1920875"/>
              <a:ext cx="236538" cy="200025"/>
            </a:xfrm>
            <a:custGeom>
              <a:avLst/>
              <a:gdLst>
                <a:gd name="T0" fmla="*/ 599 w 599"/>
                <a:gd name="T1" fmla="*/ 12 h 503"/>
                <a:gd name="T2" fmla="*/ 599 w 599"/>
                <a:gd name="T3" fmla="*/ 7 h 503"/>
                <a:gd name="T4" fmla="*/ 595 w 599"/>
                <a:gd name="T5" fmla="*/ 3 h 503"/>
                <a:gd name="T6" fmla="*/ 592 w 599"/>
                <a:gd name="T7" fmla="*/ 1 h 503"/>
                <a:gd name="T8" fmla="*/ 587 w 599"/>
                <a:gd name="T9" fmla="*/ 0 h 503"/>
                <a:gd name="T10" fmla="*/ 12 w 599"/>
                <a:gd name="T11" fmla="*/ 0 h 503"/>
                <a:gd name="T12" fmla="*/ 8 w 599"/>
                <a:gd name="T13" fmla="*/ 1 h 503"/>
                <a:gd name="T14" fmla="*/ 4 w 599"/>
                <a:gd name="T15" fmla="*/ 3 h 503"/>
                <a:gd name="T16" fmla="*/ 2 w 599"/>
                <a:gd name="T17" fmla="*/ 7 h 503"/>
                <a:gd name="T18" fmla="*/ 0 w 599"/>
                <a:gd name="T19" fmla="*/ 12 h 503"/>
                <a:gd name="T20" fmla="*/ 0 w 599"/>
                <a:gd name="T21" fmla="*/ 371 h 503"/>
                <a:gd name="T22" fmla="*/ 2 w 599"/>
                <a:gd name="T23" fmla="*/ 376 h 503"/>
                <a:gd name="T24" fmla="*/ 4 w 599"/>
                <a:gd name="T25" fmla="*/ 379 h 503"/>
                <a:gd name="T26" fmla="*/ 8 w 599"/>
                <a:gd name="T27" fmla="*/ 382 h 503"/>
                <a:gd name="T28" fmla="*/ 12 w 599"/>
                <a:gd name="T29" fmla="*/ 383 h 503"/>
                <a:gd name="T30" fmla="*/ 96 w 599"/>
                <a:gd name="T31" fmla="*/ 383 h 503"/>
                <a:gd name="T32" fmla="*/ 96 w 599"/>
                <a:gd name="T33" fmla="*/ 490 h 503"/>
                <a:gd name="T34" fmla="*/ 97 w 599"/>
                <a:gd name="T35" fmla="*/ 493 h 503"/>
                <a:gd name="T36" fmla="*/ 98 w 599"/>
                <a:gd name="T37" fmla="*/ 497 h 503"/>
                <a:gd name="T38" fmla="*/ 100 w 599"/>
                <a:gd name="T39" fmla="*/ 499 h 503"/>
                <a:gd name="T40" fmla="*/ 104 w 599"/>
                <a:gd name="T41" fmla="*/ 502 h 503"/>
                <a:gd name="T42" fmla="*/ 106 w 599"/>
                <a:gd name="T43" fmla="*/ 502 h 503"/>
                <a:gd name="T44" fmla="*/ 109 w 599"/>
                <a:gd name="T45" fmla="*/ 503 h 503"/>
                <a:gd name="T46" fmla="*/ 112 w 599"/>
                <a:gd name="T47" fmla="*/ 502 h 503"/>
                <a:gd name="T48" fmla="*/ 117 w 599"/>
                <a:gd name="T49" fmla="*/ 499 h 503"/>
                <a:gd name="T50" fmla="*/ 232 w 599"/>
                <a:gd name="T51" fmla="*/ 383 h 503"/>
                <a:gd name="T52" fmla="*/ 288 w 599"/>
                <a:gd name="T53" fmla="*/ 383 h 503"/>
                <a:gd name="T54" fmla="*/ 288 w 599"/>
                <a:gd name="T55" fmla="*/ 251 h 503"/>
                <a:gd name="T56" fmla="*/ 288 w 599"/>
                <a:gd name="T57" fmla="*/ 246 h 503"/>
                <a:gd name="T58" fmla="*/ 291 w 599"/>
                <a:gd name="T59" fmla="*/ 242 h 503"/>
                <a:gd name="T60" fmla="*/ 295 w 599"/>
                <a:gd name="T61" fmla="*/ 240 h 503"/>
                <a:gd name="T62" fmla="*/ 300 w 599"/>
                <a:gd name="T63" fmla="*/ 239 h 503"/>
                <a:gd name="T64" fmla="*/ 599 w 599"/>
                <a:gd name="T65" fmla="*/ 239 h 503"/>
                <a:gd name="T66" fmla="*/ 599 w 599"/>
                <a:gd name="T67" fmla="*/ 12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99" h="503">
                  <a:moveTo>
                    <a:pt x="599" y="12"/>
                  </a:moveTo>
                  <a:lnTo>
                    <a:pt x="599" y="7"/>
                  </a:lnTo>
                  <a:lnTo>
                    <a:pt x="595" y="3"/>
                  </a:lnTo>
                  <a:lnTo>
                    <a:pt x="592" y="1"/>
                  </a:lnTo>
                  <a:lnTo>
                    <a:pt x="587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371"/>
                  </a:lnTo>
                  <a:lnTo>
                    <a:pt x="2" y="376"/>
                  </a:lnTo>
                  <a:lnTo>
                    <a:pt x="4" y="379"/>
                  </a:lnTo>
                  <a:lnTo>
                    <a:pt x="8" y="382"/>
                  </a:lnTo>
                  <a:lnTo>
                    <a:pt x="12" y="383"/>
                  </a:lnTo>
                  <a:lnTo>
                    <a:pt x="96" y="383"/>
                  </a:lnTo>
                  <a:lnTo>
                    <a:pt x="96" y="490"/>
                  </a:lnTo>
                  <a:lnTo>
                    <a:pt x="97" y="493"/>
                  </a:lnTo>
                  <a:lnTo>
                    <a:pt x="98" y="497"/>
                  </a:lnTo>
                  <a:lnTo>
                    <a:pt x="100" y="499"/>
                  </a:lnTo>
                  <a:lnTo>
                    <a:pt x="104" y="502"/>
                  </a:lnTo>
                  <a:lnTo>
                    <a:pt x="106" y="502"/>
                  </a:lnTo>
                  <a:lnTo>
                    <a:pt x="109" y="503"/>
                  </a:lnTo>
                  <a:lnTo>
                    <a:pt x="112" y="502"/>
                  </a:lnTo>
                  <a:lnTo>
                    <a:pt x="117" y="499"/>
                  </a:lnTo>
                  <a:lnTo>
                    <a:pt x="232" y="383"/>
                  </a:lnTo>
                  <a:lnTo>
                    <a:pt x="288" y="383"/>
                  </a:lnTo>
                  <a:lnTo>
                    <a:pt x="288" y="251"/>
                  </a:lnTo>
                  <a:lnTo>
                    <a:pt x="288" y="246"/>
                  </a:lnTo>
                  <a:lnTo>
                    <a:pt x="291" y="242"/>
                  </a:lnTo>
                  <a:lnTo>
                    <a:pt x="295" y="240"/>
                  </a:lnTo>
                  <a:lnTo>
                    <a:pt x="300" y="239"/>
                  </a:lnTo>
                  <a:lnTo>
                    <a:pt x="599" y="239"/>
                  </a:lnTo>
                  <a:lnTo>
                    <a:pt x="599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62" name="Freeform 3132">
              <a:extLst>
                <a:ext uri="{FF2B5EF4-FFF2-40B4-BE49-F238E27FC236}">
                  <a16:creationId xmlns:a16="http://schemas.microsoft.com/office/drawing/2014/main" id="{3E3F13CA-4811-45B8-98CB-77C64037B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26" y="2025650"/>
              <a:ext cx="160338" cy="157163"/>
            </a:xfrm>
            <a:custGeom>
              <a:avLst/>
              <a:gdLst>
                <a:gd name="T0" fmla="*/ 395 w 407"/>
                <a:gd name="T1" fmla="*/ 0 h 394"/>
                <a:gd name="T2" fmla="*/ 12 w 407"/>
                <a:gd name="T3" fmla="*/ 0 h 394"/>
                <a:gd name="T4" fmla="*/ 0 w 407"/>
                <a:gd name="T5" fmla="*/ 0 h 394"/>
                <a:gd name="T6" fmla="*/ 0 w 407"/>
                <a:gd name="T7" fmla="*/ 11 h 394"/>
                <a:gd name="T8" fmla="*/ 0 w 407"/>
                <a:gd name="T9" fmla="*/ 252 h 394"/>
                <a:gd name="T10" fmla="*/ 0 w 407"/>
                <a:gd name="T11" fmla="*/ 255 h 394"/>
                <a:gd name="T12" fmla="*/ 4 w 407"/>
                <a:gd name="T13" fmla="*/ 260 h 394"/>
                <a:gd name="T14" fmla="*/ 7 w 407"/>
                <a:gd name="T15" fmla="*/ 262 h 394"/>
                <a:gd name="T16" fmla="*/ 12 w 407"/>
                <a:gd name="T17" fmla="*/ 264 h 394"/>
                <a:gd name="T18" fmla="*/ 193 w 407"/>
                <a:gd name="T19" fmla="*/ 264 h 394"/>
                <a:gd name="T20" fmla="*/ 198 w 407"/>
                <a:gd name="T21" fmla="*/ 264 h 394"/>
                <a:gd name="T22" fmla="*/ 314 w 407"/>
                <a:gd name="T23" fmla="*/ 391 h 394"/>
                <a:gd name="T24" fmla="*/ 319 w 407"/>
                <a:gd name="T25" fmla="*/ 394 h 394"/>
                <a:gd name="T26" fmla="*/ 324 w 407"/>
                <a:gd name="T27" fmla="*/ 394 h 394"/>
                <a:gd name="T28" fmla="*/ 325 w 407"/>
                <a:gd name="T29" fmla="*/ 394 h 394"/>
                <a:gd name="T30" fmla="*/ 327 w 407"/>
                <a:gd name="T31" fmla="*/ 394 h 394"/>
                <a:gd name="T32" fmla="*/ 331 w 407"/>
                <a:gd name="T33" fmla="*/ 392 h 394"/>
                <a:gd name="T34" fmla="*/ 333 w 407"/>
                <a:gd name="T35" fmla="*/ 390 h 394"/>
                <a:gd name="T36" fmla="*/ 334 w 407"/>
                <a:gd name="T37" fmla="*/ 386 h 394"/>
                <a:gd name="T38" fmla="*/ 336 w 407"/>
                <a:gd name="T39" fmla="*/ 383 h 394"/>
                <a:gd name="T40" fmla="*/ 336 w 407"/>
                <a:gd name="T41" fmla="*/ 276 h 394"/>
                <a:gd name="T42" fmla="*/ 336 w 407"/>
                <a:gd name="T43" fmla="*/ 264 h 394"/>
                <a:gd name="T44" fmla="*/ 347 w 407"/>
                <a:gd name="T45" fmla="*/ 264 h 394"/>
                <a:gd name="T46" fmla="*/ 395 w 407"/>
                <a:gd name="T47" fmla="*/ 264 h 394"/>
                <a:gd name="T48" fmla="*/ 400 w 407"/>
                <a:gd name="T49" fmla="*/ 262 h 394"/>
                <a:gd name="T50" fmla="*/ 403 w 407"/>
                <a:gd name="T51" fmla="*/ 260 h 394"/>
                <a:gd name="T52" fmla="*/ 406 w 407"/>
                <a:gd name="T53" fmla="*/ 257 h 394"/>
                <a:gd name="T54" fmla="*/ 407 w 407"/>
                <a:gd name="T55" fmla="*/ 252 h 394"/>
                <a:gd name="T56" fmla="*/ 407 w 407"/>
                <a:gd name="T57" fmla="*/ 11 h 394"/>
                <a:gd name="T58" fmla="*/ 406 w 407"/>
                <a:gd name="T59" fmla="*/ 7 h 394"/>
                <a:gd name="T60" fmla="*/ 403 w 407"/>
                <a:gd name="T61" fmla="*/ 3 h 394"/>
                <a:gd name="T62" fmla="*/ 400 w 407"/>
                <a:gd name="T63" fmla="*/ 1 h 394"/>
                <a:gd name="T64" fmla="*/ 395 w 407"/>
                <a:gd name="T65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7" h="394">
                  <a:moveTo>
                    <a:pt x="395" y="0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52"/>
                  </a:lnTo>
                  <a:lnTo>
                    <a:pt x="0" y="255"/>
                  </a:lnTo>
                  <a:lnTo>
                    <a:pt x="4" y="260"/>
                  </a:lnTo>
                  <a:lnTo>
                    <a:pt x="7" y="262"/>
                  </a:lnTo>
                  <a:lnTo>
                    <a:pt x="12" y="264"/>
                  </a:lnTo>
                  <a:lnTo>
                    <a:pt x="193" y="264"/>
                  </a:lnTo>
                  <a:lnTo>
                    <a:pt x="198" y="264"/>
                  </a:lnTo>
                  <a:lnTo>
                    <a:pt x="314" y="391"/>
                  </a:lnTo>
                  <a:lnTo>
                    <a:pt x="319" y="394"/>
                  </a:lnTo>
                  <a:lnTo>
                    <a:pt x="324" y="394"/>
                  </a:lnTo>
                  <a:lnTo>
                    <a:pt x="325" y="394"/>
                  </a:lnTo>
                  <a:lnTo>
                    <a:pt x="327" y="394"/>
                  </a:lnTo>
                  <a:lnTo>
                    <a:pt x="331" y="392"/>
                  </a:lnTo>
                  <a:lnTo>
                    <a:pt x="333" y="390"/>
                  </a:lnTo>
                  <a:lnTo>
                    <a:pt x="334" y="386"/>
                  </a:lnTo>
                  <a:lnTo>
                    <a:pt x="336" y="383"/>
                  </a:lnTo>
                  <a:lnTo>
                    <a:pt x="336" y="276"/>
                  </a:lnTo>
                  <a:lnTo>
                    <a:pt x="336" y="264"/>
                  </a:lnTo>
                  <a:lnTo>
                    <a:pt x="347" y="264"/>
                  </a:lnTo>
                  <a:lnTo>
                    <a:pt x="395" y="264"/>
                  </a:lnTo>
                  <a:lnTo>
                    <a:pt x="400" y="262"/>
                  </a:lnTo>
                  <a:lnTo>
                    <a:pt x="403" y="260"/>
                  </a:lnTo>
                  <a:lnTo>
                    <a:pt x="406" y="257"/>
                  </a:lnTo>
                  <a:lnTo>
                    <a:pt x="407" y="252"/>
                  </a:lnTo>
                  <a:lnTo>
                    <a:pt x="407" y="11"/>
                  </a:lnTo>
                  <a:lnTo>
                    <a:pt x="406" y="7"/>
                  </a:lnTo>
                  <a:lnTo>
                    <a:pt x="403" y="3"/>
                  </a:lnTo>
                  <a:lnTo>
                    <a:pt x="400" y="1"/>
                  </a:lnTo>
                  <a:lnTo>
                    <a:pt x="3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87C4862-8487-486C-91E9-F23CFB908B21}"/>
              </a:ext>
            </a:extLst>
          </p:cNvPr>
          <p:cNvSpPr txBox="1"/>
          <p:nvPr/>
        </p:nvSpPr>
        <p:spPr>
          <a:xfrm>
            <a:off x="5803641" y="482377"/>
            <a:ext cx="608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own activities – these are examples only.</a:t>
            </a:r>
            <a:endParaRPr lang="en-CA" dirty="0"/>
          </a:p>
        </p:txBody>
      </p:sp>
      <p:pic>
        <p:nvPicPr>
          <p:cNvPr id="12" name="Graphic 11" descr="Classroom with solid fill">
            <a:extLst>
              <a:ext uri="{FF2B5EF4-FFF2-40B4-BE49-F238E27FC236}">
                <a16:creationId xmlns:a16="http://schemas.microsoft.com/office/drawing/2014/main" id="{B3DFE2C8-EF19-47B5-9FFC-0873C7B10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914" y="2643871"/>
            <a:ext cx="365479" cy="430248"/>
          </a:xfrm>
          <a:prstGeom prst="rect">
            <a:avLst/>
          </a:prstGeom>
        </p:spPr>
      </p:pic>
      <p:pic>
        <p:nvPicPr>
          <p:cNvPr id="14" name="Graphic 13" descr="Money with solid fill">
            <a:extLst>
              <a:ext uri="{FF2B5EF4-FFF2-40B4-BE49-F238E27FC236}">
                <a16:creationId xmlns:a16="http://schemas.microsoft.com/office/drawing/2014/main" id="{EEA9700A-FFC2-4556-9158-01E872E60D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3108" y="4117289"/>
            <a:ext cx="403949" cy="403949"/>
          </a:xfrm>
          <a:prstGeom prst="rect">
            <a:avLst/>
          </a:prstGeom>
        </p:spPr>
      </p:pic>
      <p:pic>
        <p:nvPicPr>
          <p:cNvPr id="16" name="Graphic 15" descr="Illustrator with solid fill">
            <a:extLst>
              <a:ext uri="{FF2B5EF4-FFF2-40B4-BE49-F238E27FC236}">
                <a16:creationId xmlns:a16="http://schemas.microsoft.com/office/drawing/2014/main" id="{DFF37D98-181B-45B8-95E9-C8CE016C93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915" y="4696339"/>
            <a:ext cx="378840" cy="378840"/>
          </a:xfrm>
          <a:prstGeom prst="rect">
            <a:avLst/>
          </a:prstGeom>
        </p:spPr>
      </p:pic>
      <p:pic>
        <p:nvPicPr>
          <p:cNvPr id="18" name="Graphic 17" descr="Open hand with plant with solid fill">
            <a:extLst>
              <a:ext uri="{FF2B5EF4-FFF2-40B4-BE49-F238E27FC236}">
                <a16:creationId xmlns:a16="http://schemas.microsoft.com/office/drawing/2014/main" id="{9DB0DA20-50EC-415F-8E34-38E8FB33C4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8627" y="5658320"/>
            <a:ext cx="361616" cy="320590"/>
          </a:xfrm>
          <a:prstGeom prst="rect">
            <a:avLst/>
          </a:prstGeom>
        </p:spPr>
      </p:pic>
      <p:pic>
        <p:nvPicPr>
          <p:cNvPr id="20" name="Graphic 19" descr="Link with solid fill">
            <a:extLst>
              <a:ext uri="{FF2B5EF4-FFF2-40B4-BE49-F238E27FC236}">
                <a16:creationId xmlns:a16="http://schemas.microsoft.com/office/drawing/2014/main" id="{9090065C-634A-4EAF-A641-5C5E4A2DF02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8906" y="6153854"/>
            <a:ext cx="320591" cy="320591"/>
          </a:xfrm>
          <a:prstGeom prst="rect">
            <a:avLst/>
          </a:prstGeom>
        </p:spPr>
      </p:pic>
      <p:pic>
        <p:nvPicPr>
          <p:cNvPr id="22" name="Graphic 21" descr="Highway scene with solid fill">
            <a:extLst>
              <a:ext uri="{FF2B5EF4-FFF2-40B4-BE49-F238E27FC236}">
                <a16:creationId xmlns:a16="http://schemas.microsoft.com/office/drawing/2014/main" id="{FD254E0E-DC67-4FC3-9864-FB216DA6370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41548" y="5190163"/>
            <a:ext cx="259167" cy="25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7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C468D86-5A67-41B8-8DF1-9FF41AC6D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34" y="2395603"/>
            <a:ext cx="3986350" cy="3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3038" indent="-173038">
              <a:spcBef>
                <a:spcPct val="20000"/>
              </a:spcBef>
              <a:buClr>
                <a:srgbClr val="008080"/>
              </a:buClr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92138" indent="-304800">
              <a:spcBef>
                <a:spcPct val="20000"/>
              </a:spcBef>
              <a:buClr>
                <a:srgbClr val="008080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470025" indent="-304800">
              <a:spcBef>
                <a:spcPct val="20000"/>
              </a:spcBef>
              <a:buClr>
                <a:srgbClr val="008080"/>
              </a:buClr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12925" indent="-228600">
              <a:spcBef>
                <a:spcPct val="20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55825" indent="-228600">
              <a:spcBef>
                <a:spcPct val="20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1302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7022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2742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8462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defTabSz="514487" fontAlgn="base">
              <a:spcBef>
                <a:spcPct val="0"/>
              </a:spcBef>
              <a:spcAft>
                <a:spcPct val="400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TI = Technical Institution</a:t>
            </a:r>
          </a:p>
          <a:p>
            <a:pPr lvl="1" defTabSz="514487" fontAlgn="base">
              <a:spcBef>
                <a:spcPct val="0"/>
              </a:spcBef>
              <a:spcAft>
                <a:spcPct val="400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FI = Finance Institution</a:t>
            </a:r>
          </a:p>
          <a:p>
            <a:pPr lvl="1" defTabSz="514487" fontAlgn="base">
              <a:spcBef>
                <a:spcPct val="0"/>
              </a:spcBef>
              <a:spcAft>
                <a:spcPct val="400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AN = Association</a:t>
            </a:r>
          </a:p>
          <a:p>
            <a:pPr lvl="1" defTabSz="514487" fontAlgn="base">
              <a:spcBef>
                <a:spcPct val="0"/>
              </a:spcBef>
              <a:spcAft>
                <a:spcPct val="400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NW = Network</a:t>
            </a:r>
          </a:p>
          <a:p>
            <a:pPr lvl="1" defTabSz="514487" fontAlgn="base">
              <a:spcBef>
                <a:spcPct val="0"/>
              </a:spcBef>
              <a:spcAft>
                <a:spcPct val="400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F  = Firms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FD03A2-5BFE-4492-9280-4163EE11AA50}"/>
              </a:ext>
            </a:extLst>
          </p:cNvPr>
          <p:cNvGrpSpPr>
            <a:grpSpLocks/>
          </p:cNvGrpSpPr>
          <p:nvPr/>
        </p:nvGrpSpPr>
        <p:grpSpPr bwMode="auto">
          <a:xfrm>
            <a:off x="7541767" y="2554970"/>
            <a:ext cx="3224556" cy="1672655"/>
            <a:chOff x="360" y="1419"/>
            <a:chExt cx="1826" cy="150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975753-26D7-478D-B20C-3CFB6BD42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" y="1475"/>
              <a:ext cx="526" cy="188"/>
            </a:xfrm>
            <a:prstGeom prst="rect">
              <a:avLst/>
            </a:prstGeom>
            <a:gradFill rotWithShape="1">
              <a:gsLst>
                <a:gs pos="0">
                  <a:srgbClr val="D8B25C">
                    <a:tint val="50000"/>
                    <a:satMod val="300000"/>
                  </a:srgbClr>
                </a:gs>
                <a:gs pos="35000">
                  <a:srgbClr val="D8B25C">
                    <a:tint val="37000"/>
                    <a:satMod val="300000"/>
                  </a:srgbClr>
                </a:gs>
                <a:gs pos="100000">
                  <a:srgbClr val="D8B25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8B25C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514487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1238" b="0" i="0" u="none" strike="noStrike" kern="0" cap="none" spc="0" normalizeH="0" baseline="0" noProof="0" dirty="0">
                <a:ln>
                  <a:noFill/>
                </a:ln>
                <a:solidFill>
                  <a:srgbClr val="967BF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3C5D09B-2A84-431E-8AD8-7DB2A92ED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" y="2111"/>
              <a:ext cx="526" cy="188"/>
            </a:xfrm>
            <a:prstGeom prst="rect">
              <a:avLst/>
            </a:prstGeom>
            <a:solidFill>
              <a:srgbClr val="DD8047">
                <a:lumMod val="60000"/>
                <a:lumOff val="40000"/>
              </a:srgbClr>
            </a:solidFill>
            <a:ln w="9525" cap="flat" cmpd="sng" algn="ctr">
              <a:solidFill>
                <a:srgbClr val="DD8047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514487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123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25F15A-3DCB-4A3A-8F51-44BAC2FD8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" y="2653"/>
              <a:ext cx="526" cy="221"/>
            </a:xfrm>
            <a:prstGeom prst="rect">
              <a:avLst/>
            </a:prstGeom>
            <a:solidFill>
              <a:srgbClr val="7BA79D">
                <a:lumMod val="75000"/>
              </a:srgbClr>
            </a:soli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514487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123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785407E8-6BE4-4EA3-9F7F-2558B10C8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" y="1419"/>
              <a:ext cx="1012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514487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Times New Roman" panose="02020603050405020304" pitchFamily="18" charset="0"/>
                </a:rPr>
                <a:t>EASY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65FE3B7D-8265-4E5D-A21F-6224EE8BB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" y="2024"/>
              <a:ext cx="1248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514487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Times New Roman" panose="02020603050405020304" pitchFamily="18" charset="0"/>
                </a:rPr>
                <a:t>POSSIBLE</a:t>
              </a:r>
            </a:p>
          </p:txBody>
        </p:sp>
        <p:sp>
          <p:nvSpPr>
            <p:cNvPr id="9" name="Text Box 11">
              <a:extLst>
                <a:ext uri="{FF2B5EF4-FFF2-40B4-BE49-F238E27FC236}">
                  <a16:creationId xmlns:a16="http://schemas.microsoft.com/office/drawing/2014/main" id="{8E3C5F05-96FC-4C79-B440-F2A307C65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" y="2566"/>
              <a:ext cx="1248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p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808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514487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Times New Roman" panose="02020603050405020304" pitchFamily="18" charset="0"/>
                </a:rPr>
                <a:t>DIFFICULT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95BF518-947D-4D02-97F4-B2806929050B}"/>
              </a:ext>
            </a:extLst>
          </p:cNvPr>
          <p:cNvSpPr txBox="1"/>
          <p:nvPr/>
        </p:nvSpPr>
        <p:spPr>
          <a:xfrm>
            <a:off x="3395819" y="1091477"/>
            <a:ext cx="5074818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3F3F3F"/>
                </a:solidFill>
                <a:latin typeface="Corbel" panose="020B0503020204020204"/>
              </a:rPr>
              <a:t>LEGEND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72929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97">
      <a:dk1>
        <a:sysClr val="windowText" lastClr="000000"/>
      </a:dk1>
      <a:lt1>
        <a:sysClr val="window" lastClr="FFFFFF"/>
      </a:lt1>
      <a:dk2>
        <a:srgbClr val="3F3F3F"/>
      </a:dk2>
      <a:lt2>
        <a:srgbClr val="F2F2F2"/>
      </a:lt2>
      <a:accent1>
        <a:srgbClr val="1F879D"/>
      </a:accent1>
      <a:accent2>
        <a:srgbClr val="17375E"/>
      </a:accent2>
      <a:accent3>
        <a:srgbClr val="BFBFBF"/>
      </a:accent3>
      <a:accent4>
        <a:srgbClr val="1F879D"/>
      </a:accent4>
      <a:accent5>
        <a:srgbClr val="17375E"/>
      </a:accent5>
      <a:accent6>
        <a:srgbClr val="BFBFBF"/>
      </a:accent6>
      <a:hlink>
        <a:srgbClr val="0000FF"/>
      </a:hlink>
      <a:folHlink>
        <a:srgbClr val="80008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63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Corbel</vt:lpstr>
      <vt:lpstr>Verdana</vt:lpstr>
      <vt:lpstr>Wingdings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VERONA THIBAULT</dc:creator>
  <cp:lastModifiedBy>VERONA THIBAULT</cp:lastModifiedBy>
  <cp:revision>13</cp:revision>
  <dcterms:created xsi:type="dcterms:W3CDTF">2021-11-12T13:41:16Z</dcterms:created>
  <dcterms:modified xsi:type="dcterms:W3CDTF">2021-11-14T16:28:26Z</dcterms:modified>
</cp:coreProperties>
</file>